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104" y="4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78166-A465-4A59-BFD8-0A987A0B8F8F}" type="datetimeFigureOut">
              <a:rPr lang="it-IT" smtClean="0"/>
              <a:t>20/03/2013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3E984-5F7F-4B3C-9252-5EF10D4AF7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168807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78166-A465-4A59-BFD8-0A987A0B8F8F}" type="datetimeFigureOut">
              <a:rPr lang="it-IT" smtClean="0"/>
              <a:t>20/03/2013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3E984-5F7F-4B3C-9252-5EF10D4AF7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460122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78166-A465-4A59-BFD8-0A987A0B8F8F}" type="datetimeFigureOut">
              <a:rPr lang="it-IT" smtClean="0"/>
              <a:t>20/03/2013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3E984-5F7F-4B3C-9252-5EF10D4AF7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74707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78166-A465-4A59-BFD8-0A987A0B8F8F}" type="datetimeFigureOut">
              <a:rPr lang="it-IT" smtClean="0"/>
              <a:t>20/03/2013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3E984-5F7F-4B3C-9252-5EF10D4AF7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30366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78166-A465-4A59-BFD8-0A987A0B8F8F}" type="datetimeFigureOut">
              <a:rPr lang="it-IT" smtClean="0"/>
              <a:t>20/03/2013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3E984-5F7F-4B3C-9252-5EF10D4AF7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20633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78166-A465-4A59-BFD8-0A987A0B8F8F}" type="datetimeFigureOut">
              <a:rPr lang="it-IT" smtClean="0"/>
              <a:t>20/03/2013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3E984-5F7F-4B3C-9252-5EF10D4AF7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26195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78166-A465-4A59-BFD8-0A987A0B8F8F}" type="datetimeFigureOut">
              <a:rPr lang="it-IT" smtClean="0"/>
              <a:t>20/03/2013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3E984-5F7F-4B3C-9252-5EF10D4AF7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57780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78166-A465-4A59-BFD8-0A987A0B8F8F}" type="datetimeFigureOut">
              <a:rPr lang="it-IT" smtClean="0"/>
              <a:t>20/03/2013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3E984-5F7F-4B3C-9252-5EF10D4AF7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95998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78166-A465-4A59-BFD8-0A987A0B8F8F}" type="datetimeFigureOut">
              <a:rPr lang="it-IT" smtClean="0"/>
              <a:t>20/03/2013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3E984-5F7F-4B3C-9252-5EF10D4AF7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78303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78166-A465-4A59-BFD8-0A987A0B8F8F}" type="datetimeFigureOut">
              <a:rPr lang="it-IT" smtClean="0"/>
              <a:t>20/03/2013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3E984-5F7F-4B3C-9252-5EF10D4AF7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10685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78166-A465-4A59-BFD8-0A987A0B8F8F}" type="datetimeFigureOut">
              <a:rPr lang="it-IT" smtClean="0"/>
              <a:t>20/03/2013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3E984-5F7F-4B3C-9252-5EF10D4AF7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31938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378166-A465-4A59-BFD8-0A987A0B8F8F}" type="datetimeFigureOut">
              <a:rPr lang="it-IT" smtClean="0"/>
              <a:t>20/03/2013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83E984-5F7F-4B3C-9252-5EF10D4AF7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67042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40"/>
          <a:stretch/>
        </p:blipFill>
        <p:spPr bwMode="auto">
          <a:xfrm>
            <a:off x="1601281" y="3401880"/>
            <a:ext cx="5918502" cy="3456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629864" cy="1412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2617" y="0"/>
            <a:ext cx="2651384" cy="1340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96" b="-1"/>
          <a:stretch/>
        </p:blipFill>
        <p:spPr bwMode="auto">
          <a:xfrm>
            <a:off x="420045" y="1892678"/>
            <a:ext cx="8317756" cy="1509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asellaDiTesto 4"/>
          <p:cNvSpPr txBox="1"/>
          <p:nvPr/>
        </p:nvSpPr>
        <p:spPr>
          <a:xfrm>
            <a:off x="2922739" y="294670"/>
            <a:ext cx="3312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smtClean="0">
                <a:solidFill>
                  <a:schemeClr val="bg1"/>
                </a:solidFill>
              </a:rPr>
              <a:t>Brescia  </a:t>
            </a:r>
            <a:r>
              <a:rPr lang="it-IT" sz="2000" b="1" dirty="0" smtClean="0">
                <a:solidFill>
                  <a:schemeClr val="bg1"/>
                </a:solidFill>
              </a:rPr>
              <a:t>Chiari </a:t>
            </a:r>
            <a:r>
              <a:rPr lang="it-IT" sz="2000" b="1" dirty="0" smtClean="0">
                <a:solidFill>
                  <a:schemeClr val="bg1"/>
                </a:solidFill>
              </a:rPr>
              <a:t>Esine-Breno </a:t>
            </a:r>
            <a:r>
              <a:rPr lang="it-IT" sz="2000" b="1" dirty="0" smtClean="0">
                <a:solidFill>
                  <a:schemeClr val="bg1"/>
                </a:solidFill>
              </a:rPr>
              <a:t>Manerbio Desenzano</a:t>
            </a:r>
            <a:endParaRPr lang="it-IT" sz="2000" b="1" dirty="0">
              <a:solidFill>
                <a:schemeClr val="bg1"/>
              </a:solidFill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6738189" y="4207633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dirty="0" smtClean="0">
                <a:solidFill>
                  <a:schemeClr val="bg1"/>
                </a:solidFill>
              </a:rPr>
              <a:t>I Edizione</a:t>
            </a:r>
            <a:endParaRPr lang="it-IT" sz="3200" dirty="0">
              <a:solidFill>
                <a:schemeClr val="bg1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6713833" y="4869160"/>
            <a:ext cx="21495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dirty="0" smtClean="0">
                <a:solidFill>
                  <a:schemeClr val="bg1"/>
                </a:solidFill>
              </a:rPr>
              <a:t>Brescia</a:t>
            </a:r>
          </a:p>
          <a:p>
            <a:pPr algn="ctr"/>
            <a:r>
              <a:rPr lang="it-IT" sz="3200" dirty="0" smtClean="0">
                <a:solidFill>
                  <a:schemeClr val="bg1"/>
                </a:solidFill>
              </a:rPr>
              <a:t>22-23 marzo 2013</a:t>
            </a:r>
            <a:endParaRPr lang="it-IT" sz="3200" dirty="0">
              <a:solidFill>
                <a:schemeClr val="bg1"/>
              </a:solidFill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2868458" y="1082776"/>
            <a:ext cx="3449461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400" b="1" cap="all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Corso di aggiornamento</a:t>
            </a:r>
            <a:endParaRPr lang="it-IT" sz="2400" b="1" cap="all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253141" y="4500020"/>
            <a:ext cx="21602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i="1" dirty="0" smtClean="0">
                <a:solidFill>
                  <a:schemeClr val="bg1"/>
                </a:solidFill>
              </a:rPr>
              <a:t>Direzione Scientifica</a:t>
            </a:r>
          </a:p>
          <a:p>
            <a:endParaRPr lang="it-IT" b="1" i="1" dirty="0" smtClean="0">
              <a:solidFill>
                <a:schemeClr val="bg1"/>
              </a:solidFill>
            </a:endParaRPr>
          </a:p>
          <a:p>
            <a:r>
              <a:rPr lang="it-IT" b="1" i="1" dirty="0" smtClean="0">
                <a:solidFill>
                  <a:schemeClr val="bg1"/>
                </a:solidFill>
              </a:rPr>
              <a:t>Germano </a:t>
            </a:r>
            <a:r>
              <a:rPr lang="it-IT" b="1" i="1" dirty="0" err="1" smtClean="0">
                <a:solidFill>
                  <a:schemeClr val="bg1"/>
                </a:solidFill>
              </a:rPr>
              <a:t>Bettoncelli</a:t>
            </a:r>
            <a:endParaRPr lang="it-IT" b="1" i="1" dirty="0" smtClean="0">
              <a:solidFill>
                <a:schemeClr val="bg1"/>
              </a:solidFill>
            </a:endParaRPr>
          </a:p>
          <a:p>
            <a:r>
              <a:rPr lang="it-IT" b="1" i="1" dirty="0" smtClean="0">
                <a:solidFill>
                  <a:schemeClr val="bg1"/>
                </a:solidFill>
              </a:rPr>
              <a:t>Ottavio Di Stefano</a:t>
            </a:r>
          </a:p>
          <a:p>
            <a:r>
              <a:rPr lang="it-IT" b="1" i="1" dirty="0" smtClean="0">
                <a:solidFill>
                  <a:schemeClr val="bg1"/>
                </a:solidFill>
              </a:rPr>
              <a:t>Raffaele Giubbini</a:t>
            </a:r>
            <a:endParaRPr lang="it-IT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754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7" t="41181" r="50292" b="20022"/>
          <a:stretch/>
        </p:blipFill>
        <p:spPr bwMode="auto">
          <a:xfrm>
            <a:off x="1979712" y="980728"/>
            <a:ext cx="4124647" cy="5742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907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81251"/>
            <a:ext cx="8436115" cy="1426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269" y="1556792"/>
            <a:ext cx="8315325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4992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2"/>
          <a:stretch/>
        </p:blipFill>
        <p:spPr bwMode="auto">
          <a:xfrm>
            <a:off x="2699792" y="794"/>
            <a:ext cx="3238732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ttore 2 2"/>
          <p:cNvCxnSpPr/>
          <p:nvPr/>
        </p:nvCxnSpPr>
        <p:spPr>
          <a:xfrm flipV="1">
            <a:off x="1043608" y="548680"/>
            <a:ext cx="2160240" cy="936104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asellaDiTesto 3"/>
          <p:cNvSpPr txBox="1"/>
          <p:nvPr/>
        </p:nvSpPr>
        <p:spPr>
          <a:xfrm>
            <a:off x="251520" y="1556792"/>
            <a:ext cx="151216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>
                <a:solidFill>
                  <a:srgbClr val="FF0000"/>
                </a:solidFill>
              </a:rPr>
              <a:t>Ore 7,45</a:t>
            </a:r>
          </a:p>
          <a:p>
            <a:pPr algn="ctr"/>
            <a:r>
              <a:rPr lang="it-IT" dirty="0">
                <a:solidFill>
                  <a:srgbClr val="FF0000"/>
                </a:solidFill>
              </a:rPr>
              <a:t>I</a:t>
            </a:r>
            <a:r>
              <a:rPr lang="it-IT" dirty="0" smtClean="0">
                <a:solidFill>
                  <a:srgbClr val="FF0000"/>
                </a:solidFill>
              </a:rPr>
              <a:t>scrizione</a:t>
            </a:r>
            <a:endParaRPr lang="it-IT" dirty="0">
              <a:solidFill>
                <a:srgbClr val="FF0000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251520" y="2636912"/>
            <a:ext cx="144016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>
                <a:solidFill>
                  <a:srgbClr val="FF0000"/>
                </a:solidFill>
              </a:rPr>
              <a:t>Ore 8 </a:t>
            </a:r>
          </a:p>
          <a:p>
            <a:pPr algn="ctr"/>
            <a:r>
              <a:rPr lang="it-IT" dirty="0" smtClean="0">
                <a:solidFill>
                  <a:srgbClr val="FF0000"/>
                </a:solidFill>
              </a:rPr>
              <a:t>Inizio lavori</a:t>
            </a:r>
            <a:endParaRPr lang="it-IT" dirty="0">
              <a:solidFill>
                <a:srgbClr val="FF0000"/>
              </a:solidFill>
            </a:endParaRPr>
          </a:p>
        </p:txBody>
      </p:sp>
      <p:cxnSp>
        <p:nvCxnSpPr>
          <p:cNvPr id="7" name="Connettore 2 6"/>
          <p:cNvCxnSpPr>
            <a:stCxn id="5" idx="0"/>
          </p:cNvCxnSpPr>
          <p:nvPr/>
        </p:nvCxnSpPr>
        <p:spPr>
          <a:xfrm flipV="1">
            <a:off x="971600" y="908720"/>
            <a:ext cx="2304256" cy="1728192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asellaDiTesto 7"/>
          <p:cNvSpPr txBox="1"/>
          <p:nvPr/>
        </p:nvSpPr>
        <p:spPr>
          <a:xfrm>
            <a:off x="251520" y="260648"/>
            <a:ext cx="187220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>
                <a:solidFill>
                  <a:srgbClr val="00B0F0"/>
                </a:solidFill>
              </a:rPr>
              <a:t>23.03.2013</a:t>
            </a:r>
            <a:endParaRPr lang="it-IT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10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</Words>
  <Application>Microsoft Office PowerPoint</Application>
  <PresentationFormat>Presentazione su schermo (4:3)</PresentationFormat>
  <Paragraphs>15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4</vt:i4>
      </vt:variant>
    </vt:vector>
  </HeadingPairs>
  <TitlesOfParts>
    <vt:vector size="5" baseType="lpstr"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Presidente</dc:creator>
  <cp:lastModifiedBy>Presidente</cp:lastModifiedBy>
  <cp:revision>7</cp:revision>
  <dcterms:created xsi:type="dcterms:W3CDTF">2012-11-26T11:16:10Z</dcterms:created>
  <dcterms:modified xsi:type="dcterms:W3CDTF">2013-03-21T09:11:16Z</dcterms:modified>
</cp:coreProperties>
</file>