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6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7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8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9.xml" ContentType="application/vnd.openxmlformats-officedocument.theme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0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1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12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theme/theme13.xml" ContentType="application/vnd.openxmlformats-officedocument.theme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14.xml" ContentType="application/vnd.openxmlformats-officedocument.theme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theme/theme15.xml" ContentType="application/vnd.openxmlformats-officedocument.theme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theme/theme16.xml" ContentType="application/vnd.openxmlformats-officedocument.theme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theme/theme17.xml" ContentType="application/vnd.openxmlformats-officedocument.theme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theme/theme18.xml" ContentType="application/vnd.openxmlformats-officedocument.theme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theme/theme19.xml" ContentType="application/vnd.openxmlformats-officedocument.theme+xml"/>
  <Override PartName="/ppt/theme/theme2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4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5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10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696" r:id="rId3"/>
    <p:sldMasterId id="2147483710" r:id="rId4"/>
    <p:sldMasterId id="2147483772" r:id="rId5"/>
    <p:sldMasterId id="2147483816" r:id="rId6"/>
    <p:sldMasterId id="2147483830" r:id="rId7"/>
    <p:sldMasterId id="2147483912" r:id="rId8"/>
    <p:sldMasterId id="2147483925" r:id="rId9"/>
    <p:sldMasterId id="2147483938" r:id="rId10"/>
    <p:sldMasterId id="2147483963" r:id="rId11"/>
    <p:sldMasterId id="2147483983" r:id="rId12"/>
    <p:sldMasterId id="2147483995" r:id="rId13"/>
    <p:sldMasterId id="2147484058" r:id="rId14"/>
    <p:sldMasterId id="2147484070" r:id="rId15"/>
    <p:sldMasterId id="2147484094" r:id="rId16"/>
    <p:sldMasterId id="2147484106" r:id="rId17"/>
    <p:sldMasterId id="2147484118" r:id="rId18"/>
    <p:sldMasterId id="2147484130" r:id="rId19"/>
  </p:sldMasterIdLst>
  <p:notesMasterIdLst>
    <p:notesMasterId r:id="rId83"/>
  </p:notesMasterIdLst>
  <p:sldIdLst>
    <p:sldId id="257" r:id="rId20"/>
    <p:sldId id="340" r:id="rId21"/>
    <p:sldId id="341" r:id="rId22"/>
    <p:sldId id="379" r:id="rId23"/>
    <p:sldId id="294" r:id="rId24"/>
    <p:sldId id="295" r:id="rId25"/>
    <p:sldId id="296" r:id="rId26"/>
    <p:sldId id="297" r:id="rId27"/>
    <p:sldId id="342" r:id="rId28"/>
    <p:sldId id="343" r:id="rId29"/>
    <p:sldId id="380" r:id="rId30"/>
    <p:sldId id="381" r:id="rId31"/>
    <p:sldId id="301" r:id="rId32"/>
    <p:sldId id="368" r:id="rId33"/>
    <p:sldId id="369" r:id="rId34"/>
    <p:sldId id="370" r:id="rId35"/>
    <p:sldId id="371" r:id="rId36"/>
    <p:sldId id="300" r:id="rId37"/>
    <p:sldId id="302" r:id="rId38"/>
    <p:sldId id="303" r:id="rId39"/>
    <p:sldId id="304" r:id="rId40"/>
    <p:sldId id="305" r:id="rId41"/>
    <p:sldId id="312" r:id="rId42"/>
    <p:sldId id="306" r:id="rId43"/>
    <p:sldId id="307" r:id="rId44"/>
    <p:sldId id="308" r:id="rId45"/>
    <p:sldId id="335" r:id="rId46"/>
    <p:sldId id="367" r:id="rId47"/>
    <p:sldId id="328" r:id="rId48"/>
    <p:sldId id="325" r:id="rId49"/>
    <p:sldId id="309" r:id="rId50"/>
    <p:sldId id="310" r:id="rId51"/>
    <p:sldId id="258" r:id="rId52"/>
    <p:sldId id="311" r:id="rId53"/>
    <p:sldId id="332" r:id="rId54"/>
    <p:sldId id="333" r:id="rId55"/>
    <p:sldId id="334" r:id="rId56"/>
    <p:sldId id="260" r:id="rId57"/>
    <p:sldId id="282" r:id="rId58"/>
    <p:sldId id="344" r:id="rId59"/>
    <p:sldId id="345" r:id="rId60"/>
    <p:sldId id="259" r:id="rId61"/>
    <p:sldId id="276" r:id="rId62"/>
    <p:sldId id="275" r:id="rId63"/>
    <p:sldId id="261" r:id="rId64"/>
    <p:sldId id="268" r:id="rId65"/>
    <p:sldId id="262" r:id="rId66"/>
    <p:sldId id="263" r:id="rId67"/>
    <p:sldId id="264" r:id="rId68"/>
    <p:sldId id="291" r:id="rId69"/>
    <p:sldId id="383" r:id="rId70"/>
    <p:sldId id="373" r:id="rId71"/>
    <p:sldId id="374" r:id="rId72"/>
    <p:sldId id="376" r:id="rId73"/>
    <p:sldId id="377" r:id="rId74"/>
    <p:sldId id="378" r:id="rId75"/>
    <p:sldId id="267" r:id="rId76"/>
    <p:sldId id="382" r:id="rId77"/>
    <p:sldId id="354" r:id="rId78"/>
    <p:sldId id="364" r:id="rId79"/>
    <p:sldId id="365" r:id="rId80"/>
    <p:sldId id="266" r:id="rId81"/>
    <p:sldId id="279" r:id="rId8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3071B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Stile medio 1 - Colore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72833802-FEF1-4C79-8D5D-14CF1EAF98D9}" styleName="Stile chiaro 2 - Color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0E3FDE45-AF77-4B5C-9715-49D594BDF05E}" styleName="Stile chiaro 1 - Colore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12C8C85-51F0-491E-9774-3900AFEF0FD7}" styleName="Stile chiaro 2 - Colore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21E4AEA4-8DFA-4A89-87EB-49C32662AFE0}" styleName="Stile medio 2 - Color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0A1B5D5-9B99-4C35-A422-299274C87663}" styleName="Stile medio 1 - Colore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3296810-A885-4BE3-A3E7-6D5BEEA58F35}" styleName="Stile medio 2 - Color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A488322-F2BA-4B5B-9748-0D474271808F}" styleName="Stile medio 3 - Colore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5BE263C-DBD7-4A20-BB59-AAB30ACAA65A}" styleName="Stile medio 3 - Color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E25E649-3F16-4E02-A733-19D2CDBF48F0}" styleName="Stile medio 3 - Colore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Stile medio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B9631B5-78F2-41C9-869B-9F39066F8104}" styleName="Stile medio 3 - Colore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D5ABB26-0587-4C30-8999-92F81FD0307C}" styleName="Nessuno stile, nessuna grigli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C7853C-536D-4A76-A0AE-DD22124D55A5}" styleName="Stile con tema 1 - Colore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940675A-B579-460E-94D1-54222C63F5DA}" styleName="Nessuno stile, griglia tabel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27102A9-8310-4765-A935-A1911B00CA55}" styleName="Stile chiaro 1 - Colore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E171933-4619-4E11-9A3F-F7608DF75F80}" styleName="Stile medio 1 - Color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ED083AE6-46FA-4A59-8FB0-9F97EB10719F}" styleName="Stile chiaro 3 - Colore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86" d="100"/>
          <a:sy n="86" d="100"/>
        </p:scale>
        <p:origin x="1310" y="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1059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7.xml"/><Relationship Id="rId39" Type="http://schemas.openxmlformats.org/officeDocument/2006/relationships/slide" Target="slides/slide20.xml"/><Relationship Id="rId21" Type="http://schemas.openxmlformats.org/officeDocument/2006/relationships/slide" Target="slides/slide2.xml"/><Relationship Id="rId34" Type="http://schemas.openxmlformats.org/officeDocument/2006/relationships/slide" Target="slides/slide15.xml"/><Relationship Id="rId42" Type="http://schemas.openxmlformats.org/officeDocument/2006/relationships/slide" Target="slides/slide23.xml"/><Relationship Id="rId47" Type="http://schemas.openxmlformats.org/officeDocument/2006/relationships/slide" Target="slides/slide28.xml"/><Relationship Id="rId50" Type="http://schemas.openxmlformats.org/officeDocument/2006/relationships/slide" Target="slides/slide31.xml"/><Relationship Id="rId55" Type="http://schemas.openxmlformats.org/officeDocument/2006/relationships/slide" Target="slides/slide36.xml"/><Relationship Id="rId63" Type="http://schemas.openxmlformats.org/officeDocument/2006/relationships/slide" Target="slides/slide44.xml"/><Relationship Id="rId68" Type="http://schemas.openxmlformats.org/officeDocument/2006/relationships/slide" Target="slides/slide49.xml"/><Relationship Id="rId76" Type="http://schemas.openxmlformats.org/officeDocument/2006/relationships/slide" Target="slides/slide57.xml"/><Relationship Id="rId8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2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0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5.xml"/><Relationship Id="rId32" Type="http://schemas.openxmlformats.org/officeDocument/2006/relationships/slide" Target="slides/slide13.xml"/><Relationship Id="rId37" Type="http://schemas.openxmlformats.org/officeDocument/2006/relationships/slide" Target="slides/slide18.xml"/><Relationship Id="rId40" Type="http://schemas.openxmlformats.org/officeDocument/2006/relationships/slide" Target="slides/slide21.xml"/><Relationship Id="rId45" Type="http://schemas.openxmlformats.org/officeDocument/2006/relationships/slide" Target="slides/slide26.xml"/><Relationship Id="rId53" Type="http://schemas.openxmlformats.org/officeDocument/2006/relationships/slide" Target="slides/slide34.xml"/><Relationship Id="rId58" Type="http://schemas.openxmlformats.org/officeDocument/2006/relationships/slide" Target="slides/slide39.xml"/><Relationship Id="rId66" Type="http://schemas.openxmlformats.org/officeDocument/2006/relationships/slide" Target="slides/slide47.xml"/><Relationship Id="rId74" Type="http://schemas.openxmlformats.org/officeDocument/2006/relationships/slide" Target="slides/slide55.xml"/><Relationship Id="rId79" Type="http://schemas.openxmlformats.org/officeDocument/2006/relationships/slide" Target="slides/slide60.xml"/><Relationship Id="rId8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2.xml"/><Relationship Id="rId82" Type="http://schemas.openxmlformats.org/officeDocument/2006/relationships/slide" Target="slides/slide63.xml"/><Relationship Id="rId19" Type="http://schemas.openxmlformats.org/officeDocument/2006/relationships/slideMaster" Target="slideMasters/slideMaster1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3.xml"/><Relationship Id="rId27" Type="http://schemas.openxmlformats.org/officeDocument/2006/relationships/slide" Target="slides/slide8.xml"/><Relationship Id="rId30" Type="http://schemas.openxmlformats.org/officeDocument/2006/relationships/slide" Target="slides/slide11.xml"/><Relationship Id="rId35" Type="http://schemas.openxmlformats.org/officeDocument/2006/relationships/slide" Target="slides/slide16.xml"/><Relationship Id="rId43" Type="http://schemas.openxmlformats.org/officeDocument/2006/relationships/slide" Target="slides/slide24.xml"/><Relationship Id="rId48" Type="http://schemas.openxmlformats.org/officeDocument/2006/relationships/slide" Target="slides/slide29.xml"/><Relationship Id="rId56" Type="http://schemas.openxmlformats.org/officeDocument/2006/relationships/slide" Target="slides/slide37.xml"/><Relationship Id="rId64" Type="http://schemas.openxmlformats.org/officeDocument/2006/relationships/slide" Target="slides/slide45.xml"/><Relationship Id="rId69" Type="http://schemas.openxmlformats.org/officeDocument/2006/relationships/slide" Target="slides/slide50.xml"/><Relationship Id="rId77" Type="http://schemas.openxmlformats.org/officeDocument/2006/relationships/slide" Target="slides/slide58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2.xml"/><Relationship Id="rId72" Type="http://schemas.openxmlformats.org/officeDocument/2006/relationships/slide" Target="slides/slide53.xml"/><Relationship Id="rId80" Type="http://schemas.openxmlformats.org/officeDocument/2006/relationships/slide" Target="slides/slide61.xml"/><Relationship Id="rId85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6.xml"/><Relationship Id="rId33" Type="http://schemas.openxmlformats.org/officeDocument/2006/relationships/slide" Target="slides/slide14.xml"/><Relationship Id="rId38" Type="http://schemas.openxmlformats.org/officeDocument/2006/relationships/slide" Target="slides/slide19.xml"/><Relationship Id="rId46" Type="http://schemas.openxmlformats.org/officeDocument/2006/relationships/slide" Target="slides/slide27.xml"/><Relationship Id="rId59" Type="http://schemas.openxmlformats.org/officeDocument/2006/relationships/slide" Target="slides/slide40.xml"/><Relationship Id="rId67" Type="http://schemas.openxmlformats.org/officeDocument/2006/relationships/slide" Target="slides/slide48.xml"/><Relationship Id="rId20" Type="http://schemas.openxmlformats.org/officeDocument/2006/relationships/slide" Target="slides/slide1.xml"/><Relationship Id="rId41" Type="http://schemas.openxmlformats.org/officeDocument/2006/relationships/slide" Target="slides/slide22.xml"/><Relationship Id="rId54" Type="http://schemas.openxmlformats.org/officeDocument/2006/relationships/slide" Target="slides/slide35.xml"/><Relationship Id="rId62" Type="http://schemas.openxmlformats.org/officeDocument/2006/relationships/slide" Target="slides/slide43.xml"/><Relationship Id="rId70" Type="http://schemas.openxmlformats.org/officeDocument/2006/relationships/slide" Target="slides/slide51.xml"/><Relationship Id="rId75" Type="http://schemas.openxmlformats.org/officeDocument/2006/relationships/slide" Target="slides/slide56.xml"/><Relationship Id="rId83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4.xml"/><Relationship Id="rId28" Type="http://schemas.openxmlformats.org/officeDocument/2006/relationships/slide" Target="slides/slide9.xml"/><Relationship Id="rId36" Type="http://schemas.openxmlformats.org/officeDocument/2006/relationships/slide" Target="slides/slide17.xml"/><Relationship Id="rId49" Type="http://schemas.openxmlformats.org/officeDocument/2006/relationships/slide" Target="slides/slide30.xml"/><Relationship Id="rId57" Type="http://schemas.openxmlformats.org/officeDocument/2006/relationships/slide" Target="slides/slide38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2.xml"/><Relationship Id="rId44" Type="http://schemas.openxmlformats.org/officeDocument/2006/relationships/slide" Target="slides/slide25.xml"/><Relationship Id="rId52" Type="http://schemas.openxmlformats.org/officeDocument/2006/relationships/slide" Target="slides/slide33.xml"/><Relationship Id="rId60" Type="http://schemas.openxmlformats.org/officeDocument/2006/relationships/slide" Target="slides/slide41.xml"/><Relationship Id="rId65" Type="http://schemas.openxmlformats.org/officeDocument/2006/relationships/slide" Target="slides/slide46.xml"/><Relationship Id="rId73" Type="http://schemas.openxmlformats.org/officeDocument/2006/relationships/slide" Target="slides/slide54.xml"/><Relationship Id="rId78" Type="http://schemas.openxmlformats.org/officeDocument/2006/relationships/slide" Target="slides/slide59.xml"/><Relationship Id="rId81" Type="http://schemas.openxmlformats.org/officeDocument/2006/relationships/slide" Target="slides/slide62.xml"/><Relationship Id="rId86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oglio_di_lavoro_di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oglio_di_lavoro_di_Microsoft_Excel10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oglio_di_lavoro_di_Microsoft_Excel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oglio_di_lavoro_di_Microsoft_Excel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oglio_di_lavoro_di_Microsoft_Excel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oglio_di_lavoro_di_Microsoft_Excel5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oglio_di_lavoro_di_Microsoft_Excel6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oglio_di_lavoro_di_Microsoft_Excel7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Excel8.xlsx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oglio_di_lavoro_di_Microsoft_Excel9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aseline="0" dirty="0" smtClean="0"/>
              <a:t>N=5044</a:t>
            </a:r>
            <a:endParaRPr lang="en-US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Foglio1!$B$1</c:f>
              <c:strCache>
                <c:ptCount val="1"/>
                <c:pt idx="0">
                  <c:v>%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Lbls>
            <c:spPr>
              <a:pattFill prst="pct75">
                <a:fgClr>
                  <a:prstClr val="black">
                    <a:lumMod val="75000"/>
                    <a:lumOff val="25000"/>
                  </a:prstClr>
                </a:fgClr>
                <a:bgClr>
                  <a:prstClr val="black">
                    <a:lumMod val="65000"/>
                    <a:lumOff val="35000"/>
                  </a:prst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Foglio1!$A$2:$A$13</c:f>
              <c:strCache>
                <c:ptCount val="12"/>
                <c:pt idx="0">
                  <c:v>Varicocele</c:v>
                </c:pt>
                <c:pt idx="1">
                  <c:v>Karyotype</c:v>
                </c:pt>
                <c:pt idx="2">
                  <c:v>Yq microdel</c:v>
                </c:pt>
                <c:pt idx="3">
                  <c:v>CFTR</c:v>
                </c:pt>
                <c:pt idx="4">
                  <c:v>Obstr/subobst</c:v>
                </c:pt>
                <c:pt idx="5">
                  <c:v>Cryptorchidsm</c:v>
                </c:pt>
                <c:pt idx="6">
                  <c:v>Infection</c:v>
                </c:pt>
                <c:pt idx="7">
                  <c:v>Chemo/radioth</c:v>
                </c:pt>
                <c:pt idx="8">
                  <c:v>Surgery</c:v>
                </c:pt>
                <c:pt idx="9">
                  <c:v>Ejac. Dysfunction</c:v>
                </c:pt>
                <c:pt idx="10">
                  <c:v>Orchitis/epididymitis</c:v>
                </c:pt>
                <c:pt idx="11">
                  <c:v>Idiopathic</c:v>
                </c:pt>
              </c:strCache>
            </c:strRef>
          </c:cat>
          <c:val>
            <c:numRef>
              <c:f>Foglio1!$B$2:$B$13</c:f>
              <c:numCache>
                <c:formatCode>General</c:formatCode>
                <c:ptCount val="12"/>
                <c:pt idx="0">
                  <c:v>29</c:v>
                </c:pt>
                <c:pt idx="1">
                  <c:v>1.3</c:v>
                </c:pt>
                <c:pt idx="2">
                  <c:v>1.5</c:v>
                </c:pt>
                <c:pt idx="3">
                  <c:v>0.3</c:v>
                </c:pt>
                <c:pt idx="4">
                  <c:v>2.7</c:v>
                </c:pt>
                <c:pt idx="5">
                  <c:v>3.9</c:v>
                </c:pt>
                <c:pt idx="6">
                  <c:v>7</c:v>
                </c:pt>
                <c:pt idx="7">
                  <c:v>1.5</c:v>
                </c:pt>
                <c:pt idx="8">
                  <c:v>0.6</c:v>
                </c:pt>
                <c:pt idx="9">
                  <c:v>0.1</c:v>
                </c:pt>
                <c:pt idx="10">
                  <c:v>4</c:v>
                </c:pt>
                <c:pt idx="11">
                  <c:v>47.6</c:v>
                </c:pt>
              </c:numCache>
            </c:numRef>
          </c:val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6619456221818441"/>
          <c:y val="5.7556148824018216E-2"/>
          <c:w val="0.25830686228324024"/>
          <c:h val="0.92136590599613821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smtClean="0"/>
              <a:t>Osteopenia/osteoporosis</a:t>
            </a:r>
            <a:endParaRPr lang="en-US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Low T (N=172)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Foglio1!$A$2:$A$3</c:f>
              <c:strCache>
                <c:ptCount val="2"/>
                <c:pt idx="0">
                  <c:v>Osteopenia</c:v>
                </c:pt>
                <c:pt idx="1">
                  <c:v>Osteoporosis</c:v>
                </c:pt>
              </c:strCache>
            </c:strRef>
          </c:cat>
          <c:val>
            <c:numRef>
              <c:f>Foglio1!$B$2:$B$3</c:f>
              <c:numCache>
                <c:formatCode>General</c:formatCode>
                <c:ptCount val="2"/>
                <c:pt idx="0">
                  <c:v>39.5</c:v>
                </c:pt>
                <c:pt idx="1">
                  <c:v>22.1</c:v>
                </c:pt>
              </c:numCache>
            </c:numRef>
          </c:val>
        </c:ser>
        <c:ser>
          <c:idx val="1"/>
          <c:order val="1"/>
          <c:tx>
            <c:strRef>
              <c:f>Foglio1!$C$1</c:f>
              <c:strCache>
                <c:ptCount val="1"/>
                <c:pt idx="0">
                  <c:v>Isolated high LH (N=183)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Foglio1!$A$2:$A$3</c:f>
              <c:strCache>
                <c:ptCount val="2"/>
                <c:pt idx="0">
                  <c:v>Osteopenia</c:v>
                </c:pt>
                <c:pt idx="1">
                  <c:v>Osteoporosis</c:v>
                </c:pt>
              </c:strCache>
            </c:strRef>
          </c:cat>
          <c:val>
            <c:numRef>
              <c:f>Foglio1!$C$2:$C$3</c:f>
              <c:numCache>
                <c:formatCode>General</c:formatCode>
                <c:ptCount val="2"/>
                <c:pt idx="0">
                  <c:v>24</c:v>
                </c:pt>
                <c:pt idx="1">
                  <c:v>11.5</c:v>
                </c:pt>
              </c:numCache>
            </c:numRef>
          </c:val>
        </c:ser>
        <c:ser>
          <c:idx val="2"/>
          <c:order val="2"/>
          <c:tx>
            <c:strRef>
              <c:f>Foglio1!$D$1</c:f>
              <c:strCache>
                <c:ptCount val="1"/>
                <c:pt idx="0">
                  <c:v>Eugonadal (N=60)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Foglio1!$A$2:$A$3</c:f>
              <c:strCache>
                <c:ptCount val="2"/>
                <c:pt idx="0">
                  <c:v>Osteopenia</c:v>
                </c:pt>
                <c:pt idx="1">
                  <c:v>Osteoporosis</c:v>
                </c:pt>
              </c:strCache>
            </c:strRef>
          </c:cat>
          <c:val>
            <c:numRef>
              <c:f>Foglio1!$D$2:$D$3</c:f>
              <c:numCache>
                <c:formatCode>General</c:formatCode>
                <c:ptCount val="2"/>
                <c:pt idx="0">
                  <c:v>0.2</c:v>
                </c:pt>
                <c:pt idx="1">
                  <c:v>0.2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75414952"/>
        <c:axId val="175415344"/>
      </c:barChart>
      <c:catAx>
        <c:axId val="1754149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5415344"/>
        <c:crosses val="autoZero"/>
        <c:auto val="1"/>
        <c:lblAlgn val="ctr"/>
        <c:lblOffset val="100"/>
        <c:noMultiLvlLbl val="0"/>
      </c:catAx>
      <c:valAx>
        <c:axId val="1754153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 smtClean="0"/>
                  <a:t>%</a:t>
                </a:r>
                <a:endParaRPr lang="en-US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54149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3513593819640459E-2"/>
          <c:y val="0.87252790179681095"/>
          <c:w val="0.97007005474098029"/>
          <c:h val="0.1106359022378220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smtClean="0"/>
              <a:t>&lt;10</a:t>
            </a:r>
            <a:r>
              <a:rPr lang="en-US" baseline="0" dirty="0" smtClean="0"/>
              <a:t> mill./</a:t>
            </a:r>
            <a:r>
              <a:rPr lang="en-US" baseline="0" dirty="0" err="1" smtClean="0"/>
              <a:t>ej</a:t>
            </a:r>
            <a:r>
              <a:rPr lang="en-US" baseline="0" dirty="0" smtClean="0"/>
              <a:t>.</a:t>
            </a:r>
          </a:p>
          <a:p>
            <a:pPr>
              <a:defRPr/>
            </a:pPr>
            <a:r>
              <a:rPr lang="en-US" baseline="0" dirty="0" smtClean="0"/>
              <a:t>(N=1077)</a:t>
            </a:r>
            <a:endParaRPr lang="en-US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Foglio1!$B$1</c:f>
              <c:strCache>
                <c:ptCount val="1"/>
                <c:pt idx="0">
                  <c:v>%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Lbls>
            <c:spPr>
              <a:pattFill prst="pct75">
                <a:fgClr>
                  <a:prstClr val="black">
                    <a:lumMod val="75000"/>
                    <a:lumOff val="25000"/>
                  </a:prstClr>
                </a:fgClr>
                <a:bgClr>
                  <a:prstClr val="black">
                    <a:lumMod val="65000"/>
                    <a:lumOff val="35000"/>
                  </a:prst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Foglio1!$A$2:$A$13</c:f>
              <c:strCache>
                <c:ptCount val="12"/>
                <c:pt idx="0">
                  <c:v>Varicocele</c:v>
                </c:pt>
                <c:pt idx="1">
                  <c:v>Karyotype</c:v>
                </c:pt>
                <c:pt idx="2">
                  <c:v>Yq microdel</c:v>
                </c:pt>
                <c:pt idx="3">
                  <c:v>CFTR</c:v>
                </c:pt>
                <c:pt idx="4">
                  <c:v>Obstr/subobst</c:v>
                </c:pt>
                <c:pt idx="5">
                  <c:v>Cryptorchidsm</c:v>
                </c:pt>
                <c:pt idx="6">
                  <c:v>Infection</c:v>
                </c:pt>
                <c:pt idx="7">
                  <c:v>Chemo/radioth</c:v>
                </c:pt>
                <c:pt idx="8">
                  <c:v>Surgery</c:v>
                </c:pt>
                <c:pt idx="9">
                  <c:v>Ejac. Dysfunction</c:v>
                </c:pt>
                <c:pt idx="10">
                  <c:v>Orchitis/epididymitis</c:v>
                </c:pt>
                <c:pt idx="11">
                  <c:v>Idiopathic</c:v>
                </c:pt>
              </c:strCache>
            </c:strRef>
          </c:cat>
          <c:val>
            <c:numRef>
              <c:f>Foglio1!$B$2:$B$13</c:f>
              <c:numCache>
                <c:formatCode>General</c:formatCode>
                <c:ptCount val="12"/>
                <c:pt idx="0">
                  <c:v>28</c:v>
                </c:pt>
                <c:pt idx="1">
                  <c:v>6.3</c:v>
                </c:pt>
                <c:pt idx="2">
                  <c:v>7.2</c:v>
                </c:pt>
                <c:pt idx="3">
                  <c:v>1.4</c:v>
                </c:pt>
                <c:pt idx="4">
                  <c:v>12</c:v>
                </c:pt>
                <c:pt idx="5">
                  <c:v>5.9</c:v>
                </c:pt>
                <c:pt idx="6">
                  <c:v>6.1</c:v>
                </c:pt>
                <c:pt idx="7">
                  <c:v>1.8</c:v>
                </c:pt>
                <c:pt idx="8">
                  <c:v>1.5</c:v>
                </c:pt>
                <c:pt idx="9">
                  <c:v>0.6</c:v>
                </c:pt>
                <c:pt idx="10">
                  <c:v>3.2</c:v>
                </c:pt>
                <c:pt idx="11">
                  <c:v>25.8</c:v>
                </c:pt>
              </c:numCache>
            </c:numRef>
          </c:val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6619456221818441"/>
          <c:y val="5.7556148824018216E-2"/>
          <c:w val="0.25830686228324024"/>
          <c:h val="0.92136590599613821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smtClean="0"/>
              <a:t>10&lt;39</a:t>
            </a:r>
            <a:r>
              <a:rPr lang="en-US" baseline="0" dirty="0" smtClean="0"/>
              <a:t> mill./</a:t>
            </a:r>
            <a:r>
              <a:rPr lang="en-US" baseline="0" dirty="0" err="1" smtClean="0"/>
              <a:t>ej</a:t>
            </a:r>
            <a:r>
              <a:rPr lang="en-US" baseline="0" dirty="0" smtClean="0"/>
              <a:t>.</a:t>
            </a:r>
          </a:p>
          <a:p>
            <a:pPr>
              <a:defRPr/>
            </a:pPr>
            <a:r>
              <a:rPr lang="en-US" baseline="0" dirty="0" smtClean="0"/>
              <a:t>(N=1373)</a:t>
            </a:r>
            <a:endParaRPr lang="en-US" dirty="0"/>
          </a:p>
        </c:rich>
      </c:tx>
      <c:layout>
        <c:manualLayout>
          <c:xMode val="edge"/>
          <c:yMode val="edge"/>
          <c:x val="0.4247115104201718"/>
          <c:y val="2.525429394805039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Foglio1!$B$1</c:f>
              <c:strCache>
                <c:ptCount val="1"/>
                <c:pt idx="0">
                  <c:v>%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Lbls>
            <c:spPr>
              <a:pattFill prst="pct75">
                <a:fgClr>
                  <a:prstClr val="black">
                    <a:lumMod val="75000"/>
                    <a:lumOff val="25000"/>
                  </a:prstClr>
                </a:fgClr>
                <a:bgClr>
                  <a:prstClr val="black">
                    <a:lumMod val="65000"/>
                    <a:lumOff val="35000"/>
                  </a:prst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Foglio1!$A$2:$A$10</c:f>
              <c:strCache>
                <c:ptCount val="9"/>
                <c:pt idx="0">
                  <c:v>Varicocele</c:v>
                </c:pt>
                <c:pt idx="1">
                  <c:v>Obstr/subobst</c:v>
                </c:pt>
                <c:pt idx="2">
                  <c:v>Cryptorchidsm</c:v>
                </c:pt>
                <c:pt idx="3">
                  <c:v>Infection</c:v>
                </c:pt>
                <c:pt idx="4">
                  <c:v>Chemo/radioth</c:v>
                </c:pt>
                <c:pt idx="5">
                  <c:v>Surgery</c:v>
                </c:pt>
                <c:pt idx="6">
                  <c:v>Ejac. Dysfunction</c:v>
                </c:pt>
                <c:pt idx="7">
                  <c:v>Orchitis/epididymitis</c:v>
                </c:pt>
                <c:pt idx="8">
                  <c:v>Idiopathic</c:v>
                </c:pt>
              </c:strCache>
            </c:strRef>
          </c:cat>
          <c:val>
            <c:numRef>
              <c:f>Foglio1!$B$2:$B$10</c:f>
              <c:numCache>
                <c:formatCode>General</c:formatCode>
                <c:ptCount val="9"/>
                <c:pt idx="0">
                  <c:v>35.9</c:v>
                </c:pt>
                <c:pt idx="1">
                  <c:v>3.9</c:v>
                </c:pt>
                <c:pt idx="2">
                  <c:v>3.7</c:v>
                </c:pt>
                <c:pt idx="3">
                  <c:v>7.5</c:v>
                </c:pt>
                <c:pt idx="4">
                  <c:v>1.3</c:v>
                </c:pt>
                <c:pt idx="5">
                  <c:v>0.7</c:v>
                </c:pt>
                <c:pt idx="6">
                  <c:v>0</c:v>
                </c:pt>
                <c:pt idx="7">
                  <c:v>3.8</c:v>
                </c:pt>
                <c:pt idx="8">
                  <c:v>43.3</c:v>
                </c:pt>
              </c:numCache>
            </c:numRef>
          </c:val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6619456221818441"/>
          <c:y val="5.7556148824018216E-2"/>
          <c:w val="0.25830686228324024"/>
          <c:h val="0.92136590599613821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u="sng" dirty="0" smtClean="0"/>
              <a:t>&gt;</a:t>
            </a:r>
            <a:r>
              <a:rPr lang="en-US" dirty="0" smtClean="0"/>
              <a:t>39</a:t>
            </a:r>
            <a:r>
              <a:rPr lang="en-US" baseline="0" dirty="0" smtClean="0"/>
              <a:t> mill./</a:t>
            </a:r>
            <a:r>
              <a:rPr lang="en-US" baseline="0" dirty="0" err="1" smtClean="0"/>
              <a:t>ej</a:t>
            </a:r>
            <a:r>
              <a:rPr lang="en-US" baseline="0" dirty="0" smtClean="0"/>
              <a:t>.</a:t>
            </a:r>
          </a:p>
          <a:p>
            <a:pPr>
              <a:defRPr/>
            </a:pPr>
            <a:r>
              <a:rPr lang="en-US" baseline="0" dirty="0" smtClean="0"/>
              <a:t>(N=2594)</a:t>
            </a:r>
            <a:endParaRPr lang="en-US" dirty="0"/>
          </a:p>
        </c:rich>
      </c:tx>
      <c:layout>
        <c:manualLayout>
          <c:xMode val="edge"/>
          <c:yMode val="edge"/>
          <c:x val="0.4247115104201718"/>
          <c:y val="2.525429394805039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Foglio1!$B$1</c:f>
              <c:strCache>
                <c:ptCount val="1"/>
                <c:pt idx="0">
                  <c:v>%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Lbls>
            <c:spPr>
              <a:pattFill prst="pct75">
                <a:fgClr>
                  <a:prstClr val="black">
                    <a:lumMod val="75000"/>
                    <a:lumOff val="25000"/>
                  </a:prstClr>
                </a:fgClr>
                <a:bgClr>
                  <a:prstClr val="black">
                    <a:lumMod val="65000"/>
                    <a:lumOff val="35000"/>
                  </a:prst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Foglio1!$A$2:$A$10</c:f>
              <c:strCache>
                <c:ptCount val="9"/>
                <c:pt idx="0">
                  <c:v>Varicocele</c:v>
                </c:pt>
                <c:pt idx="1">
                  <c:v>Obstr/subobst</c:v>
                </c:pt>
                <c:pt idx="2">
                  <c:v>Cryptorchidsm</c:v>
                </c:pt>
                <c:pt idx="3">
                  <c:v>Infection</c:v>
                </c:pt>
                <c:pt idx="4">
                  <c:v>Chemo/radioth</c:v>
                </c:pt>
                <c:pt idx="5">
                  <c:v>Surgery</c:v>
                </c:pt>
                <c:pt idx="6">
                  <c:v>Ejac. Dysfunction</c:v>
                </c:pt>
                <c:pt idx="7">
                  <c:v>Orchitis/epididymitis</c:v>
                </c:pt>
                <c:pt idx="8">
                  <c:v>Idiopathic</c:v>
                </c:pt>
              </c:strCache>
            </c:strRef>
          </c:cat>
          <c:val>
            <c:numRef>
              <c:f>Foglio1!$B$2:$B$10</c:f>
              <c:numCache>
                <c:formatCode>General</c:formatCode>
                <c:ptCount val="9"/>
                <c:pt idx="0">
                  <c:v>25.9</c:v>
                </c:pt>
                <c:pt idx="1">
                  <c:v>0</c:v>
                </c:pt>
                <c:pt idx="2">
                  <c:v>3.1</c:v>
                </c:pt>
                <c:pt idx="3">
                  <c:v>7</c:v>
                </c:pt>
                <c:pt idx="4">
                  <c:v>0.3</c:v>
                </c:pt>
                <c:pt idx="5">
                  <c:v>0.2</c:v>
                </c:pt>
                <c:pt idx="6">
                  <c:v>0</c:v>
                </c:pt>
                <c:pt idx="7">
                  <c:v>4.5</c:v>
                </c:pt>
                <c:pt idx="8">
                  <c:v>59</c:v>
                </c:pt>
              </c:numCache>
            </c:numRef>
          </c:val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6619456221818441"/>
          <c:y val="5.7556148824018216E-2"/>
          <c:w val="0.25830686228324024"/>
          <c:h val="0.92136590599613821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Foglio1!$B$1</c:f>
              <c:strCache>
                <c:ptCount val="1"/>
                <c:pt idx="0">
                  <c:v>%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Foglio1!$A$2:$A$9</c:f>
              <c:strCache>
                <c:ptCount val="8"/>
                <c:pt idx="0">
                  <c:v>Azoospermia</c:v>
                </c:pt>
                <c:pt idx="1">
                  <c:v>&lt; 1 mill./ej.</c:v>
                </c:pt>
                <c:pt idx="2">
                  <c:v>1&lt;10 mill./ej.</c:v>
                </c:pt>
                <c:pt idx="3">
                  <c:v>10&lt;39 mill./ej.</c:v>
                </c:pt>
                <c:pt idx="4">
                  <c:v>Isolated astheno</c:v>
                </c:pt>
                <c:pt idx="5">
                  <c:v>Isolated terato</c:v>
                </c:pt>
                <c:pt idx="6">
                  <c:v>Astheno-terato</c:v>
                </c:pt>
                <c:pt idx="7">
                  <c:v>Normozoospermia</c:v>
                </c:pt>
              </c:strCache>
            </c:strRef>
          </c:cat>
          <c:val>
            <c:numRef>
              <c:f>Foglio1!$B$2:$B$9</c:f>
              <c:numCache>
                <c:formatCode>General</c:formatCode>
                <c:ptCount val="8"/>
                <c:pt idx="0">
                  <c:v>9.3000000000000007</c:v>
                </c:pt>
                <c:pt idx="1">
                  <c:v>5.8</c:v>
                </c:pt>
                <c:pt idx="2">
                  <c:v>8.3000000000000007</c:v>
                </c:pt>
                <c:pt idx="3">
                  <c:v>26.5</c:v>
                </c:pt>
                <c:pt idx="4">
                  <c:v>12.2</c:v>
                </c:pt>
                <c:pt idx="5">
                  <c:v>1.8</c:v>
                </c:pt>
                <c:pt idx="6">
                  <c:v>1.6</c:v>
                </c:pt>
                <c:pt idx="7">
                  <c:v>34.5</c:v>
                </c:pt>
              </c:numCache>
            </c:numRef>
          </c:val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5479855082217275"/>
          <c:y val="0.20908191251232058"/>
          <c:w val="0.19681588412559542"/>
          <c:h val="0.73640149437073776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TSC &lt;39 mil.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Foglio1!$A$2:$A$4</c:f>
              <c:strCache>
                <c:ptCount val="3"/>
                <c:pt idx="0">
                  <c:v>Primary</c:v>
                </c:pt>
                <c:pt idx="1">
                  <c:v>Secondary</c:v>
                </c:pt>
                <c:pt idx="2">
                  <c:v>Subclinical</c:v>
                </c:pt>
              </c:strCache>
            </c:strRef>
          </c:cat>
          <c:val>
            <c:numRef>
              <c:f>Foglio1!$B$2:$B$4</c:f>
              <c:numCache>
                <c:formatCode>General</c:formatCode>
                <c:ptCount val="3"/>
                <c:pt idx="0">
                  <c:v>9.6999999999999993</c:v>
                </c:pt>
                <c:pt idx="1">
                  <c:v>9.4</c:v>
                </c:pt>
                <c:pt idx="2">
                  <c:v>25.7</c:v>
                </c:pt>
              </c:numCache>
            </c:numRef>
          </c:val>
        </c:ser>
        <c:ser>
          <c:idx val="1"/>
          <c:order val="1"/>
          <c:tx>
            <c:strRef>
              <c:f>Foglio1!$C$1</c:f>
              <c:strCache>
                <c:ptCount val="1"/>
                <c:pt idx="0">
                  <c:v>TSC &gt;39 mil.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Foglio1!$A$2:$A$4</c:f>
              <c:strCache>
                <c:ptCount val="3"/>
                <c:pt idx="0">
                  <c:v>Primary</c:v>
                </c:pt>
                <c:pt idx="1">
                  <c:v>Secondary</c:v>
                </c:pt>
                <c:pt idx="2">
                  <c:v>Subclinical</c:v>
                </c:pt>
              </c:strCache>
            </c:strRef>
          </c:cat>
          <c:val>
            <c:numRef>
              <c:f>Foglio1!$C$2:$C$4</c:f>
              <c:numCache>
                <c:formatCode>General</c:formatCode>
                <c:ptCount val="3"/>
                <c:pt idx="0">
                  <c:v>0.3</c:v>
                </c:pt>
                <c:pt idx="1">
                  <c:v>1.2</c:v>
                </c:pt>
                <c:pt idx="2">
                  <c:v>4.8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7857624"/>
        <c:axId val="188191160"/>
      </c:barChart>
      <c:catAx>
        <c:axId val="1878576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8191160"/>
        <c:crosses val="autoZero"/>
        <c:auto val="1"/>
        <c:lblAlgn val="ctr"/>
        <c:lblOffset val="100"/>
        <c:noMultiLvlLbl val="0"/>
      </c:catAx>
      <c:valAx>
        <c:axId val="1881911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 smtClean="0"/>
                  <a:t>%</a:t>
                </a:r>
                <a:endParaRPr lang="en-US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78576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7902965654934156"/>
          <c:y val="0.94257752438541809"/>
          <c:w val="0.24763869259932253"/>
          <c:h val="5.742247561458191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Idiopathic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Foglio1!$A$2:$A$3</c:f>
              <c:strCache>
                <c:ptCount val="2"/>
                <c:pt idx="0">
                  <c:v>Low T (non compensated hypogonadism)</c:v>
                </c:pt>
                <c:pt idx="1">
                  <c:v>Isolated high LH (compensated hypogonadism)</c:v>
                </c:pt>
              </c:strCache>
            </c:strRef>
          </c:cat>
          <c:val>
            <c:numRef>
              <c:f>Foglio1!$B$2:$B$3</c:f>
              <c:numCache>
                <c:formatCode>General</c:formatCode>
                <c:ptCount val="2"/>
                <c:pt idx="0">
                  <c:v>24.3</c:v>
                </c:pt>
                <c:pt idx="1">
                  <c:v>34</c:v>
                </c:pt>
              </c:numCache>
            </c:numRef>
          </c:val>
        </c:ser>
        <c:ser>
          <c:idx val="1"/>
          <c:order val="1"/>
          <c:tx>
            <c:strRef>
              <c:f>Foglio1!$C$1</c:f>
              <c:strCache>
                <c:ptCount val="1"/>
                <c:pt idx="0">
                  <c:v>Varicocele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Foglio1!$A$2:$A$3</c:f>
              <c:strCache>
                <c:ptCount val="2"/>
                <c:pt idx="0">
                  <c:v>Low T (non compensated hypogonadism)</c:v>
                </c:pt>
                <c:pt idx="1">
                  <c:v>Isolated high LH (compensated hypogonadism)</c:v>
                </c:pt>
              </c:strCache>
            </c:strRef>
          </c:cat>
          <c:val>
            <c:numRef>
              <c:f>Foglio1!$C$2:$C$3</c:f>
              <c:numCache>
                <c:formatCode>General</c:formatCode>
                <c:ptCount val="2"/>
                <c:pt idx="0">
                  <c:v>16.7</c:v>
                </c:pt>
                <c:pt idx="1">
                  <c:v>23.6</c:v>
                </c:pt>
              </c:numCache>
            </c:numRef>
          </c:val>
        </c:ser>
        <c:ser>
          <c:idx val="2"/>
          <c:order val="2"/>
          <c:tx>
            <c:strRef>
              <c:f>Foglio1!$D$1</c:f>
              <c:strCache>
                <c:ptCount val="1"/>
                <c:pt idx="0">
                  <c:v>Genetics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Foglio1!$A$2:$A$3</c:f>
              <c:strCache>
                <c:ptCount val="2"/>
                <c:pt idx="0">
                  <c:v>Low T (non compensated hypogonadism)</c:v>
                </c:pt>
                <c:pt idx="1">
                  <c:v>Isolated high LH (compensated hypogonadism)</c:v>
                </c:pt>
              </c:strCache>
            </c:strRef>
          </c:cat>
          <c:val>
            <c:numRef>
              <c:f>Foglio1!$D$2:$D$3</c:f>
              <c:numCache>
                <c:formatCode>General</c:formatCode>
                <c:ptCount val="2"/>
                <c:pt idx="0">
                  <c:v>48.6</c:v>
                </c:pt>
                <c:pt idx="1">
                  <c:v>39</c:v>
                </c:pt>
              </c:numCache>
            </c:numRef>
          </c:val>
        </c:ser>
        <c:ser>
          <c:idx val="3"/>
          <c:order val="3"/>
          <c:tx>
            <c:strRef>
              <c:f>Foglio1!$E$1</c:f>
              <c:strCache>
                <c:ptCount val="1"/>
                <c:pt idx="0">
                  <c:v>Obstr./Sub-obstr.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Foglio1!$A$2:$A$3</c:f>
              <c:strCache>
                <c:ptCount val="2"/>
                <c:pt idx="0">
                  <c:v>Low T (non compensated hypogonadism)</c:v>
                </c:pt>
                <c:pt idx="1">
                  <c:v>Isolated high LH (compensated hypogonadism)</c:v>
                </c:pt>
              </c:strCache>
            </c:strRef>
          </c:cat>
          <c:val>
            <c:numRef>
              <c:f>Foglio1!$E$2:$E$3</c:f>
              <c:numCache>
                <c:formatCode>General</c:formatCode>
                <c:ptCount val="2"/>
                <c:pt idx="0">
                  <c:v>1.1000000000000001</c:v>
                </c:pt>
                <c:pt idx="1">
                  <c:v>3.3</c:v>
                </c:pt>
              </c:numCache>
            </c:numRef>
          </c:val>
        </c:ser>
        <c:ser>
          <c:idx val="4"/>
          <c:order val="4"/>
          <c:tx>
            <c:strRef>
              <c:f>Foglio1!$F$1</c:f>
              <c:strCache>
                <c:ptCount val="1"/>
                <c:pt idx="0">
                  <c:v>Cryptorchidism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Foglio1!$A$2:$A$3</c:f>
              <c:strCache>
                <c:ptCount val="2"/>
                <c:pt idx="0">
                  <c:v>Low T (non compensated hypogonadism)</c:v>
                </c:pt>
                <c:pt idx="1">
                  <c:v>Isolated high LH (compensated hypogonadism)</c:v>
                </c:pt>
              </c:strCache>
            </c:strRef>
          </c:cat>
          <c:val>
            <c:numRef>
              <c:f>Foglio1!$F$2:$F$3</c:f>
              <c:numCache>
                <c:formatCode>General</c:formatCode>
                <c:ptCount val="2"/>
                <c:pt idx="0">
                  <c:v>35.6</c:v>
                </c:pt>
                <c:pt idx="1">
                  <c:v>48.7</c:v>
                </c:pt>
              </c:numCache>
            </c:numRef>
          </c:val>
        </c:ser>
        <c:ser>
          <c:idx val="5"/>
          <c:order val="5"/>
          <c:tx>
            <c:strRef>
              <c:f>Foglio1!$G$1</c:f>
              <c:strCache>
                <c:ptCount val="1"/>
                <c:pt idx="0">
                  <c:v>Infection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Foglio1!$A$2:$A$3</c:f>
              <c:strCache>
                <c:ptCount val="2"/>
                <c:pt idx="0">
                  <c:v>Low T (non compensated hypogonadism)</c:v>
                </c:pt>
                <c:pt idx="1">
                  <c:v>Isolated high LH (compensated hypogonadism)</c:v>
                </c:pt>
              </c:strCache>
            </c:strRef>
          </c:cat>
          <c:val>
            <c:numRef>
              <c:f>Foglio1!$G$2:$G$3</c:f>
              <c:numCache>
                <c:formatCode>General</c:formatCode>
                <c:ptCount val="2"/>
                <c:pt idx="0">
                  <c:v>6.5</c:v>
                </c:pt>
                <c:pt idx="1">
                  <c:v>15.4</c:v>
                </c:pt>
              </c:numCache>
            </c:numRef>
          </c:val>
        </c:ser>
        <c:ser>
          <c:idx val="6"/>
          <c:order val="6"/>
          <c:tx>
            <c:strRef>
              <c:f>Foglio1!$H$1</c:f>
              <c:strCache>
                <c:ptCount val="1"/>
                <c:pt idx="0">
                  <c:v>Orch-epididymitis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Foglio1!$A$2:$A$3</c:f>
              <c:strCache>
                <c:ptCount val="2"/>
                <c:pt idx="0">
                  <c:v>Low T (non compensated hypogonadism)</c:v>
                </c:pt>
                <c:pt idx="1">
                  <c:v>Isolated high LH (compensated hypogonadism)</c:v>
                </c:pt>
              </c:strCache>
            </c:strRef>
          </c:cat>
          <c:val>
            <c:numRef>
              <c:f>Foglio1!$H$2:$H$3</c:f>
              <c:numCache>
                <c:formatCode>General</c:formatCode>
                <c:ptCount val="2"/>
                <c:pt idx="0">
                  <c:v>13.8</c:v>
                </c:pt>
                <c:pt idx="1">
                  <c:v>31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8288808"/>
        <c:axId val="188870288"/>
      </c:barChart>
      <c:catAx>
        <c:axId val="1882888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8870288"/>
        <c:crosses val="autoZero"/>
        <c:auto val="1"/>
        <c:lblAlgn val="ctr"/>
        <c:lblOffset val="100"/>
        <c:noMultiLvlLbl val="0"/>
      </c:catAx>
      <c:valAx>
        <c:axId val="1888702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 smtClean="0"/>
                  <a:t>%</a:t>
                </a:r>
                <a:endParaRPr lang="en-US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82888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Low sperm count (N = 2583)</c:v>
                </c:pt>
              </c:strCache>
            </c:strRef>
          </c:tx>
          <c:invertIfNegative val="0"/>
          <c:cat>
            <c:strRef>
              <c:f>Foglio1!$A$2:$A$5</c:f>
              <c:strCache>
                <c:ptCount val="4"/>
                <c:pt idx="0">
                  <c:v>Metabolic syndrome</c:v>
                </c:pt>
                <c:pt idx="1">
                  <c:v>Three components</c:v>
                </c:pt>
                <c:pt idx="2">
                  <c:v>Four components</c:v>
                </c:pt>
                <c:pt idx="3">
                  <c:v>Five components</c:v>
                </c:pt>
              </c:strCache>
            </c:strRef>
          </c:cat>
          <c:val>
            <c:numRef>
              <c:f>Foglio1!$B$2:$B$5</c:f>
              <c:numCache>
                <c:formatCode>General</c:formatCode>
                <c:ptCount val="4"/>
                <c:pt idx="0">
                  <c:v>8.1</c:v>
                </c:pt>
                <c:pt idx="1">
                  <c:v>6</c:v>
                </c:pt>
                <c:pt idx="2">
                  <c:v>1.9</c:v>
                </c:pt>
                <c:pt idx="3">
                  <c:v>0.3</c:v>
                </c:pt>
              </c:numCache>
            </c:numRef>
          </c:val>
        </c:ser>
        <c:ser>
          <c:idx val="1"/>
          <c:order val="1"/>
          <c:tx>
            <c:strRef>
              <c:f>Foglio1!$C$1</c:f>
              <c:strCache>
                <c:ptCount val="1"/>
                <c:pt idx="0">
                  <c:v>Normal sperm count (N = 2594)</c:v>
                </c:pt>
              </c:strCache>
            </c:strRef>
          </c:tx>
          <c:invertIfNegative val="0"/>
          <c:cat>
            <c:strRef>
              <c:f>Foglio1!$A$2:$A$5</c:f>
              <c:strCache>
                <c:ptCount val="4"/>
                <c:pt idx="0">
                  <c:v>Metabolic syndrome</c:v>
                </c:pt>
                <c:pt idx="1">
                  <c:v>Three components</c:v>
                </c:pt>
                <c:pt idx="2">
                  <c:v>Four components</c:v>
                </c:pt>
                <c:pt idx="3">
                  <c:v>Five components</c:v>
                </c:pt>
              </c:strCache>
            </c:strRef>
          </c:cat>
          <c:val>
            <c:numRef>
              <c:f>Foglio1!$C$2:$C$5</c:f>
              <c:numCache>
                <c:formatCode>General</c:formatCode>
                <c:ptCount val="4"/>
                <c:pt idx="0">
                  <c:v>6.6</c:v>
                </c:pt>
                <c:pt idx="1">
                  <c:v>4.5999999999999996</c:v>
                </c:pt>
                <c:pt idx="2">
                  <c:v>1.7</c:v>
                </c:pt>
                <c:pt idx="3">
                  <c:v>0.3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75412600"/>
        <c:axId val="175412992"/>
      </c:barChart>
      <c:catAx>
        <c:axId val="17541260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100"/>
            </a:pPr>
            <a:endParaRPr lang="en-US"/>
          </a:p>
        </c:txPr>
        <c:crossAx val="175412992"/>
        <c:crosses val="autoZero"/>
        <c:auto val="1"/>
        <c:lblAlgn val="ctr"/>
        <c:lblOffset val="100"/>
        <c:noMultiLvlLbl val="0"/>
      </c:catAx>
      <c:valAx>
        <c:axId val="175412992"/>
        <c:scaling>
          <c:orientation val="minMax"/>
          <c:max val="1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200"/>
                </a:pPr>
                <a:r>
                  <a:rPr lang="it-IT" sz="1200" dirty="0" smtClean="0"/>
                  <a:t>%</a:t>
                </a:r>
                <a:endParaRPr lang="it-IT" sz="1200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175412600"/>
        <c:crosses val="autoZero"/>
        <c:crossBetween val="between"/>
      </c:valAx>
    </c:plotArea>
    <c:legend>
      <c:legendPos val="t"/>
      <c:layout/>
      <c:overlay val="0"/>
      <c:txPr>
        <a:bodyPr/>
        <a:lstStyle/>
        <a:p>
          <a:pPr>
            <a:defRPr sz="120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smtClean="0"/>
              <a:t>BMD</a:t>
            </a:r>
            <a:endParaRPr lang="en-US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Low T (N=172)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errBars>
            <c:errBarType val="plus"/>
            <c:errValType val="percentage"/>
            <c:noEndCap val="0"/>
            <c:val val="1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Foglio1!$A$2:$A$3</c:f>
              <c:strCache>
                <c:ptCount val="2"/>
                <c:pt idx="0">
                  <c:v>Lumbar BMD</c:v>
                </c:pt>
                <c:pt idx="1">
                  <c:v>Femoral neck BMD</c:v>
                </c:pt>
              </c:strCache>
            </c:strRef>
          </c:cat>
          <c:val>
            <c:numRef>
              <c:f>Foglio1!$B$2:$B$3</c:f>
              <c:numCache>
                <c:formatCode>General</c:formatCode>
                <c:ptCount val="2"/>
                <c:pt idx="0">
                  <c:v>0.99</c:v>
                </c:pt>
                <c:pt idx="1">
                  <c:v>0.96</c:v>
                </c:pt>
              </c:numCache>
            </c:numRef>
          </c:val>
        </c:ser>
        <c:ser>
          <c:idx val="1"/>
          <c:order val="1"/>
          <c:tx>
            <c:strRef>
              <c:f>Foglio1!$C$1</c:f>
              <c:strCache>
                <c:ptCount val="1"/>
                <c:pt idx="0">
                  <c:v>Isolated high LH (N=183)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errBars>
            <c:errBarType val="plus"/>
            <c:errValType val="percentage"/>
            <c:noEndCap val="0"/>
            <c:val val="1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Foglio1!$A$2:$A$3</c:f>
              <c:strCache>
                <c:ptCount val="2"/>
                <c:pt idx="0">
                  <c:v>Lumbar BMD</c:v>
                </c:pt>
                <c:pt idx="1">
                  <c:v>Femoral neck BMD</c:v>
                </c:pt>
              </c:strCache>
            </c:strRef>
          </c:cat>
          <c:val>
            <c:numRef>
              <c:f>Foglio1!$C$2:$C$3</c:f>
              <c:numCache>
                <c:formatCode>General</c:formatCode>
                <c:ptCount val="2"/>
                <c:pt idx="0">
                  <c:v>1.1399999999999999</c:v>
                </c:pt>
                <c:pt idx="1">
                  <c:v>1.07</c:v>
                </c:pt>
              </c:numCache>
            </c:numRef>
          </c:val>
        </c:ser>
        <c:ser>
          <c:idx val="2"/>
          <c:order val="2"/>
          <c:tx>
            <c:strRef>
              <c:f>Foglio1!$D$1</c:f>
              <c:strCache>
                <c:ptCount val="1"/>
                <c:pt idx="0">
                  <c:v>Eugonadal (N=60)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errBars>
            <c:errBarType val="plus"/>
            <c:errValType val="percentage"/>
            <c:noEndCap val="0"/>
            <c:val val="1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Foglio1!$A$2:$A$3</c:f>
              <c:strCache>
                <c:ptCount val="2"/>
                <c:pt idx="0">
                  <c:v>Lumbar BMD</c:v>
                </c:pt>
                <c:pt idx="1">
                  <c:v>Femoral neck BMD</c:v>
                </c:pt>
              </c:strCache>
            </c:strRef>
          </c:cat>
          <c:val>
            <c:numRef>
              <c:f>Foglio1!$D$2:$D$3</c:f>
              <c:numCache>
                <c:formatCode>General</c:formatCode>
                <c:ptCount val="2"/>
                <c:pt idx="0">
                  <c:v>1.25</c:v>
                </c:pt>
                <c:pt idx="1">
                  <c:v>1.28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75413776"/>
        <c:axId val="175414168"/>
      </c:barChart>
      <c:catAx>
        <c:axId val="1754137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5414168"/>
        <c:crosses val="autoZero"/>
        <c:auto val="1"/>
        <c:lblAlgn val="ctr"/>
        <c:lblOffset val="100"/>
        <c:noMultiLvlLbl val="0"/>
      </c:catAx>
      <c:valAx>
        <c:axId val="175414168"/>
        <c:scaling>
          <c:orientation val="minMax"/>
          <c:max val="1.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 smtClean="0"/>
                  <a:t>g/cm</a:t>
                </a:r>
                <a:r>
                  <a:rPr lang="en-US" baseline="30000" dirty="0" smtClean="0"/>
                  <a:t>2</a:t>
                </a:r>
                <a:endParaRPr lang="en-US" baseline="30000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5413776"/>
        <c:crosses val="autoZero"/>
        <c:crossBetween val="between"/>
        <c:majorUnit val="0.1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6416351439379213E-2"/>
          <c:y val="0.86691583647502191"/>
          <c:w val="0.98358364856062075"/>
          <c:h val="0.1106359022378220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E95CD9-3247-400C-BA8A-DDA7685E7A03}" type="datetimeFigureOut">
              <a:rPr lang="en-US" smtClean="0"/>
              <a:pPr/>
              <a:t>10/6/2017</a:t>
            </a:fld>
            <a:endParaRPr lang="en-US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A6699B-54A9-4D9C-9DBF-BC01B4F4D549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4816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2F0459A5-A4F2-4D46-8176-E92003D0F450}" type="slidenum">
              <a:rPr lang="it-IT" altLang="it-IT">
                <a:solidFill>
                  <a:srgbClr val="000000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it-IT" altLang="it-IT">
              <a:solidFill>
                <a:srgbClr val="000000"/>
              </a:solidFill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it-IT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34809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8EBC86F4-68D4-411C-B92E-DAF1D0DE9EB6}" type="slidenum">
              <a:rPr lang="it-IT" altLang="it-IT">
                <a:solidFill>
                  <a:srgbClr val="000000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it-IT" altLang="it-IT">
              <a:solidFill>
                <a:srgbClr val="000000"/>
              </a:solidFill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it-IT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85367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8EBC86F4-68D4-411C-B92E-DAF1D0DE9EB6}" type="slidenum">
              <a:rPr lang="it-IT" altLang="it-IT">
                <a:solidFill>
                  <a:srgbClr val="000000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it-IT" altLang="it-IT">
              <a:solidFill>
                <a:srgbClr val="000000"/>
              </a:solidFill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it-IT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54797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0D2172D-B82C-4201-8990-A435BF6BFEA1}" type="slidenum">
              <a:rPr lang="it-IT" altLang="it-IT" smtClean="0">
                <a:solidFill>
                  <a:srgbClr val="000000"/>
                </a:solidFill>
                <a:cs typeface="Arial" panose="020B0604020202020204" pitchFamily="34" charset="0"/>
              </a:rPr>
              <a:pPr>
                <a:spcBef>
                  <a:spcPct val="0"/>
                </a:spcBef>
              </a:pPr>
              <a:t>27</a:t>
            </a:fld>
            <a:endParaRPr lang="it-IT" altLang="it-IT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32461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8" tIns="45714" rIns="91428" bIns="45714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74332B31-FAAD-4AE8-BC2A-F1D915225B4C}" type="slidenum">
              <a:rPr lang="it-IT" altLang="it-IT">
                <a:solidFill>
                  <a:srgbClr val="000000"/>
                </a:solidFill>
                <a:cs typeface="Arial" panose="020B0604020202020204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it-IT" altLang="it-IT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32461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8" tIns="45714" rIns="91428" bIns="45714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F57FB41E-8BDB-4F4F-A9DB-EEEA947CCB7C}" type="slidenum">
              <a:rPr lang="it-IT" altLang="it-IT">
                <a:solidFill>
                  <a:srgbClr val="000000"/>
                </a:solidFill>
                <a:cs typeface="Arial" panose="020B0604020202020204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it-IT" altLang="it-IT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32461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461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8" tIns="45714" rIns="91428" bIns="45714"/>
          <a:lstStyle/>
          <a:p>
            <a:pPr eaLnBrk="1" hangingPunct="1"/>
            <a:endParaRPr lang="it-IT" altLang="it-IT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676809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 txBox="1">
            <a:spLocks noGrp="1" noChangeArrowheads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7E6B1A9F-8A9D-4F6B-B49A-155A4E458CC7}" type="slidenum">
              <a:rPr lang="it-IT" altLang="it-IT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33</a:t>
            </a:fld>
            <a:endParaRPr lang="it-IT" altLang="it-IT">
              <a:solidFill>
                <a:srgbClr val="000000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79875" name="Rectangle 7"/>
          <p:cNvSpPr txBox="1">
            <a:spLocks noGrp="1" noChangeArrowheads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00EE37A2-98AF-4582-BD00-811683E6FBE4}" type="slidenum">
              <a:rPr lang="it-IT" altLang="it-IT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33</a:t>
            </a:fld>
            <a:endParaRPr lang="it-IT" altLang="it-IT">
              <a:solidFill>
                <a:srgbClr val="000000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798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0" y="754063"/>
            <a:ext cx="0" cy="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98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0" y="4714875"/>
            <a:ext cx="5437188" cy="44656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it-IT" smtClean="0"/>
          </a:p>
        </p:txBody>
      </p:sp>
    </p:spTree>
    <p:extLst>
      <p:ext uri="{BB962C8B-B14F-4D97-AF65-F5344CB8AC3E}">
        <p14:creationId xmlns:p14="http://schemas.microsoft.com/office/powerpoint/2010/main" val="39420238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 txBox="1">
            <a:spLocks noGrp="1" noChangeArrowheads="1"/>
          </p:cNvSpPr>
          <p:nvPr/>
        </p:nvSpPr>
        <p:spPr bwMode="auto">
          <a:xfrm>
            <a:off x="3883852" y="8684826"/>
            <a:ext cx="2972547" cy="457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C409E5D3-89E3-4AFF-BDCD-EE9C2E8243A9}" type="slidenum">
              <a:rPr lang="it-IT" altLang="it-IT">
                <a:solidFill>
                  <a:srgbClr val="000000"/>
                </a:solidFill>
                <a:ea typeface="MS PGothic" pitchFamily="34" charset="-128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60</a:t>
            </a:fld>
            <a:endParaRPr lang="it-IT" altLang="it-IT">
              <a:solidFill>
                <a:srgbClr val="000000"/>
              </a:solidFill>
              <a:ea typeface="MS PGothic" pitchFamily="34" charset="-128"/>
            </a:endParaRPr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Text Box 3"/>
          <p:cNvSpPr>
            <a:spLocks noGrp="1" noChangeArrowheads="1"/>
          </p:cNvSpPr>
          <p:nvPr>
            <p:ph type="body" idx="1"/>
          </p:nvPr>
        </p:nvSpPr>
        <p:spPr>
          <a:xfrm>
            <a:off x="1045838" y="4353381"/>
            <a:ext cx="4771130" cy="347744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defTabSz="457200"/>
            <a:endParaRPr lang="en-US" altLang="it-IT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1506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DBB379DC-0825-4E4C-887A-1B278626433D}" type="slidenum">
              <a:rPr lang="it-IT" altLang="it-IT" sz="1200">
                <a:solidFill>
                  <a:prstClr val="black"/>
                </a:solidFill>
                <a:latin typeface="Arial" pitchFamily="34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61</a:t>
            </a:fld>
            <a:endParaRPr lang="it-IT" altLang="it-IT" sz="120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4988"/>
            <a:ext cx="5029200" cy="41132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it-IT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08303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2E926A-3F92-4A8A-B196-858482DBB451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2298880"/>
      </p:ext>
    </p:extLst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8C24DE8-5BFA-4873-AABA-ADC6E3802F65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630447"/>
      </p:ext>
    </p:extLst>
  </p:cSld>
  <p:clrMapOvr>
    <a:masterClrMapping/>
  </p:clrMapOvr>
  <p:transition>
    <p:random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13A47-361A-43EB-A6A7-90E7175F25F8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311214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13A47-361A-43EB-A6A7-90E7175F25F8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55783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13A47-361A-43EB-A6A7-90E7175F25F8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2962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13A47-361A-43EB-A6A7-90E7175F25F8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322676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13A47-361A-43EB-A6A7-90E7175F25F8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82731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13A47-361A-43EB-A6A7-90E7175F25F8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743856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13A47-361A-43EB-A6A7-90E7175F25F8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958644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13A47-361A-43EB-A6A7-90E7175F25F8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705036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13A47-361A-43EB-A6A7-90E7175F25F8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26316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 userDrawn="1"/>
        </p:nvSpPr>
        <p:spPr bwMode="white">
          <a:xfrm>
            <a:off x="0" y="6172200"/>
            <a:ext cx="9144000" cy="685800"/>
          </a:xfrm>
          <a:prstGeom prst="rect">
            <a:avLst/>
          </a:prstGeom>
          <a:solidFill>
            <a:srgbClr val="000055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>
              <a:solidFill>
                <a:prstClr val="black"/>
              </a:solidFill>
              <a:latin typeface="Arial" charset="0"/>
              <a:ea typeface="ＭＳ Ｐゴシック" panose="020B0600070205080204" pitchFamily="34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8019382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115888"/>
            <a:ext cx="2057400" cy="6192837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115888"/>
            <a:ext cx="6019800" cy="6192837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E796A0-ED9C-40F9-898B-B91A8EC55A5B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675403"/>
      </p:ext>
    </p:extLst>
  </p:cSld>
  <p:clrMapOvr>
    <a:masterClrMapping/>
  </p:clrMapOvr>
  <p:transition>
    <p:random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13A47-361A-43EB-A6A7-90E7175F25F8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682068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13A47-361A-43EB-A6A7-90E7175F25F8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02476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13A47-361A-43EB-A6A7-90E7175F25F8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58871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13A47-361A-43EB-A6A7-90E7175F25F8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55517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13A47-361A-43EB-A6A7-90E7175F25F8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979124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13A47-361A-43EB-A6A7-90E7175F25F8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517284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13A47-361A-43EB-A6A7-90E7175F25F8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819702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13A47-361A-43EB-A6A7-90E7175F25F8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16378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13A47-361A-43EB-A6A7-90E7175F25F8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77113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13A47-361A-43EB-A6A7-90E7175F25F8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406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2" y="2130427"/>
            <a:ext cx="7772400" cy="1470026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40" y="3886205"/>
            <a:ext cx="6400801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48429" indent="0" algn="ctr">
              <a:buNone/>
              <a:defRPr/>
            </a:lvl2pPr>
            <a:lvl3pPr marL="896848" indent="0" algn="ctr">
              <a:buNone/>
              <a:defRPr/>
            </a:lvl3pPr>
            <a:lvl4pPr marL="1345314" indent="0" algn="ctr">
              <a:buNone/>
              <a:defRPr/>
            </a:lvl4pPr>
            <a:lvl5pPr marL="1793738" indent="0" algn="ctr">
              <a:buNone/>
              <a:defRPr/>
            </a:lvl5pPr>
            <a:lvl6pPr marL="2242161" indent="0" algn="ctr">
              <a:buNone/>
              <a:defRPr/>
            </a:lvl6pPr>
            <a:lvl7pPr marL="2690596" indent="0" algn="ctr">
              <a:buNone/>
              <a:defRPr/>
            </a:lvl7pPr>
            <a:lvl8pPr marL="3139044" indent="0" algn="ctr">
              <a:buNone/>
              <a:defRPr/>
            </a:lvl8pPr>
            <a:lvl9pPr marL="3587451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4E2411-B214-4639-8BEF-2C3280D68268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‹N›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465706"/>
      </p:ext>
    </p:extLst>
  </p:cSld>
  <p:clrMapOvr>
    <a:masterClrMapping/>
  </p:clrMapOvr>
  <p:transition>
    <p:random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13A47-361A-43EB-A6A7-90E7175F25F8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18555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 userDrawn="1"/>
        </p:nvSpPr>
        <p:spPr bwMode="white">
          <a:xfrm>
            <a:off x="0" y="6172200"/>
            <a:ext cx="9144000" cy="685800"/>
          </a:xfrm>
          <a:prstGeom prst="rect">
            <a:avLst/>
          </a:prstGeom>
          <a:solidFill>
            <a:srgbClr val="000055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>
              <a:solidFill>
                <a:prstClr val="black"/>
              </a:solidFill>
              <a:latin typeface="Arial" charset="0"/>
              <a:ea typeface="ＭＳ Ｐゴシック" panose="020B0600070205080204" pitchFamily="34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0542184"/>
      </p:ext>
    </p:extLst>
  </p:cSld>
  <p:clrMapOvr>
    <a:masterClrMapping/>
  </p:clrMapOvr>
  <p:transition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buFontTx/>
              <a:buChar char="•"/>
              <a:defRPr/>
            </a:lvl1pPr>
          </a:lstStyle>
          <a:p>
            <a:fld id="{9ED1E01E-CA0D-40F8-835D-D5A4BCAFD2CB}" type="datetime1">
              <a:rPr lang="it-IT" altLang="en-US"/>
              <a:pPr/>
              <a:t>06/10/2017</a:t>
            </a:fld>
            <a:endParaRPr lang="it-IT" altLang="en-US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buFontTx/>
              <a:buChar char="•"/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buFontTx/>
              <a:buChar char="•"/>
              <a:defRPr/>
            </a:lvl1pPr>
          </a:lstStyle>
          <a:p>
            <a:fld id="{2926AA0E-34AA-48D9-B941-5673CD58EA45}" type="slidenum">
              <a:rPr lang="it-IT" altLang="en-US"/>
              <a:pPr/>
              <a:t>‹N›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115698031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buFontTx/>
              <a:buChar char="•"/>
              <a:defRPr/>
            </a:lvl1pPr>
          </a:lstStyle>
          <a:p>
            <a:fld id="{A55BCF87-4778-4FBB-BD8B-53E382F5DE69}" type="datetime1">
              <a:rPr lang="it-IT" altLang="en-US"/>
              <a:pPr/>
              <a:t>06/10/2017</a:t>
            </a:fld>
            <a:endParaRPr lang="it-IT" alt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buFontTx/>
              <a:buChar char="•"/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buFontTx/>
              <a:buChar char="•"/>
              <a:defRPr/>
            </a:lvl1pPr>
          </a:lstStyle>
          <a:p>
            <a:fld id="{32F6E0CB-61F8-45F1-BE94-8B0E1D3329FF}" type="slidenum">
              <a:rPr lang="it-IT" altLang="en-US"/>
              <a:pPr/>
              <a:t>‹N›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226658828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64050155"/>
      </p:ext>
    </p:extLst>
  </p:cSld>
  <p:clrMapOvr>
    <a:masterClrMapping/>
  </p:clrMapOvr>
  <p:transition>
    <p:random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64173388"/>
      </p:ext>
    </p:extLst>
  </p:cSld>
  <p:clrMapOvr>
    <a:masterClrMapping/>
  </p:clrMapOvr>
  <p:transition>
    <p:random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131033219"/>
      </p:ext>
    </p:extLst>
  </p:cSld>
  <p:clrMapOvr>
    <a:masterClrMapping/>
  </p:clrMapOvr>
  <p:transition>
    <p:random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484313"/>
            <a:ext cx="4038600" cy="4824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484313"/>
            <a:ext cx="4038600" cy="4824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70901394"/>
      </p:ext>
    </p:extLst>
  </p:cSld>
  <p:clrMapOvr>
    <a:masterClrMapping/>
  </p:clrMapOvr>
  <p:transition>
    <p:random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50125983"/>
      </p:ext>
    </p:extLst>
  </p:cSld>
  <p:clrMapOvr>
    <a:masterClrMapping/>
  </p:clrMapOvr>
  <p:transition>
    <p:random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1103194"/>
      </p:ext>
    </p:extLst>
  </p:cSld>
  <p:clrMapOvr>
    <a:masterClrMapping/>
  </p:clrMapOvr>
  <p:transition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4E2411-B214-4639-8BEF-2C3280D68268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‹N›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9834499"/>
      </p:ext>
    </p:extLst>
  </p:cSld>
  <p:clrMapOvr>
    <a:masterClrMapping/>
  </p:clrMapOvr>
  <p:transition>
    <p:random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8228962"/>
      </p:ext>
    </p:extLst>
  </p:cSld>
  <p:clrMapOvr>
    <a:masterClrMapping/>
  </p:clrMapOvr>
  <p:transition>
    <p:random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87509467"/>
      </p:ext>
    </p:extLst>
  </p:cSld>
  <p:clrMapOvr>
    <a:masterClrMapping/>
  </p:clrMapOvr>
  <p:transition>
    <p:random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864551342"/>
      </p:ext>
    </p:extLst>
  </p:cSld>
  <p:clrMapOvr>
    <a:masterClrMapping/>
  </p:clrMapOvr>
  <p:transition>
    <p:random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55160036"/>
      </p:ext>
    </p:extLst>
  </p:cSld>
  <p:clrMapOvr>
    <a:masterClrMapping/>
  </p:clrMapOvr>
  <p:transition>
    <p:random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115888"/>
            <a:ext cx="2057400" cy="6192837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115888"/>
            <a:ext cx="6019800" cy="6192837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48399185"/>
      </p:ext>
    </p:extLst>
  </p:cSld>
  <p:clrMapOvr>
    <a:masterClrMapping/>
  </p:clrMapOvr>
  <p:transition>
    <p:random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77138110"/>
      </p:ext>
    </p:extLst>
  </p:cSld>
  <p:clrMapOvr>
    <a:masterClrMapping/>
  </p:clrMapOvr>
  <p:transition>
    <p:random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16058407"/>
      </p:ext>
    </p:extLst>
  </p:cSld>
  <p:clrMapOvr>
    <a:masterClrMapping/>
  </p:clrMapOvr>
  <p:transition>
    <p:random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75322266"/>
      </p:ext>
    </p:extLst>
  </p:cSld>
  <p:clrMapOvr>
    <a:masterClrMapping/>
  </p:clrMapOvr>
  <p:transition>
    <p:random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2565400"/>
            <a:ext cx="4038600" cy="39592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2565400"/>
            <a:ext cx="4038600" cy="39592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68704173"/>
      </p:ext>
    </p:extLst>
  </p:cSld>
  <p:clrMapOvr>
    <a:masterClrMapping/>
  </p:clrMapOvr>
  <p:transition>
    <p:random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88829270"/>
      </p:ext>
    </p:extLst>
  </p:cSld>
  <p:clrMapOvr>
    <a:masterClrMapping/>
  </p:clrMapOvr>
  <p:transition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727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872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48429" indent="0">
              <a:buNone/>
              <a:defRPr sz="1800"/>
            </a:lvl2pPr>
            <a:lvl3pPr marL="896848" indent="0">
              <a:buNone/>
              <a:defRPr sz="1500"/>
            </a:lvl3pPr>
            <a:lvl4pPr marL="1345314" indent="0">
              <a:buNone/>
              <a:defRPr sz="1500"/>
            </a:lvl4pPr>
            <a:lvl5pPr marL="1793738" indent="0">
              <a:buNone/>
              <a:defRPr sz="1500"/>
            </a:lvl5pPr>
            <a:lvl6pPr marL="2242161" indent="0">
              <a:buNone/>
              <a:defRPr sz="1500"/>
            </a:lvl6pPr>
            <a:lvl7pPr marL="2690596" indent="0">
              <a:buNone/>
              <a:defRPr sz="1500"/>
            </a:lvl7pPr>
            <a:lvl8pPr marL="3139044" indent="0">
              <a:buNone/>
              <a:defRPr sz="1500"/>
            </a:lvl8pPr>
            <a:lvl9pPr marL="3587451" indent="0">
              <a:buNone/>
              <a:defRPr sz="15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4E2411-B214-4639-8BEF-2C3280D68268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‹N›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8481482"/>
      </p:ext>
    </p:extLst>
  </p:cSld>
  <p:clrMapOvr>
    <a:masterClrMapping/>
  </p:clrMapOvr>
  <p:transition>
    <p:random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87899629"/>
      </p:ext>
    </p:extLst>
  </p:cSld>
  <p:clrMapOvr>
    <a:masterClrMapping/>
  </p:clrMapOvr>
  <p:transition>
    <p:random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5283305"/>
      </p:ext>
    </p:extLst>
  </p:cSld>
  <p:clrMapOvr>
    <a:masterClrMapping/>
  </p:clrMapOvr>
  <p:transition>
    <p:random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792440631"/>
      </p:ext>
    </p:extLst>
  </p:cSld>
  <p:clrMapOvr>
    <a:masterClrMapping/>
  </p:clrMapOvr>
  <p:transition>
    <p:random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528292084"/>
      </p:ext>
    </p:extLst>
  </p:cSld>
  <p:clrMapOvr>
    <a:masterClrMapping/>
  </p:clrMapOvr>
  <p:transition>
    <p:random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73740527"/>
      </p:ext>
    </p:extLst>
  </p:cSld>
  <p:clrMapOvr>
    <a:masterClrMapping/>
  </p:clrMapOvr>
  <p:transition>
    <p:random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1277938"/>
            <a:ext cx="2057400" cy="5246687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1277938"/>
            <a:ext cx="6019800" cy="5246687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22770779"/>
      </p:ext>
    </p:extLst>
  </p:cSld>
  <p:clrMapOvr>
    <a:masterClrMapping/>
  </p:clrMapOvr>
  <p:transition>
    <p:random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392CC0-63BF-4DD1-BAE6-A9CAE483C0A3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103773"/>
      </p:ext>
    </p:extLst>
  </p:cSld>
  <p:clrMapOvr>
    <a:masterClrMapping/>
  </p:clrMapOvr>
  <p:transition>
    <p:random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3B2DCF-F1D8-4A52-B5D0-58FBCF7B7BB9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7384374"/>
      </p:ext>
    </p:extLst>
  </p:cSld>
  <p:clrMapOvr>
    <a:masterClrMapping/>
  </p:clrMapOvr>
  <p:transition>
    <p:random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CD44FC-7F6E-4A1C-9F8B-8CBD0101B6D9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0477565"/>
      </p:ext>
    </p:extLst>
  </p:cSld>
  <p:clrMapOvr>
    <a:masterClrMapping/>
  </p:clrMapOvr>
  <p:transition>
    <p:random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484313"/>
            <a:ext cx="4038600" cy="4824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484313"/>
            <a:ext cx="4038600" cy="4824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A4E8FE-F009-4283-990E-5903A6A9E0FB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9210058"/>
      </p:ext>
    </p:extLst>
  </p:cSld>
  <p:clrMapOvr>
    <a:masterClrMapping/>
  </p:clrMapOvr>
  <p:transition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3" y="1484316"/>
            <a:ext cx="4038600" cy="4824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2" y="1484316"/>
            <a:ext cx="4038600" cy="4824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4E2411-B214-4639-8BEF-2C3280D68268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‹N›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756425"/>
      </p:ext>
    </p:extLst>
  </p:cSld>
  <p:clrMapOvr>
    <a:masterClrMapping/>
  </p:clrMapOvr>
  <p:transition>
    <p:random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5AA93A-88D6-4376-994A-5127E97D975A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5570271"/>
      </p:ext>
    </p:extLst>
  </p:cSld>
  <p:clrMapOvr>
    <a:masterClrMapping/>
  </p:clrMapOvr>
  <p:transition>
    <p:random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0FDF8F-8DA2-41AC-901F-DF87BBFF38A5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526855"/>
      </p:ext>
    </p:extLst>
  </p:cSld>
  <p:clrMapOvr>
    <a:masterClrMapping/>
  </p:clrMapOvr>
  <p:transition>
    <p:random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62F739-C12A-4ACF-96ED-2D78A4C310FB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3791357"/>
      </p:ext>
    </p:extLst>
  </p:cSld>
  <p:clrMapOvr>
    <a:masterClrMapping/>
  </p:clrMapOvr>
  <p:transition>
    <p:random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7470AD-10E9-456C-85F9-660D1961192B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047409"/>
      </p:ext>
    </p:extLst>
  </p:cSld>
  <p:clrMapOvr>
    <a:masterClrMapping/>
  </p:clrMapOvr>
  <p:transition>
    <p:random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58953B-DAB5-4C0E-89B0-A784D724D30C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6187191"/>
      </p:ext>
    </p:extLst>
  </p:cSld>
  <p:clrMapOvr>
    <a:masterClrMapping/>
  </p:clrMapOvr>
  <p:transition>
    <p:random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83E4A6-F8CC-4680-B15D-4569BD19BD81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6116117"/>
      </p:ext>
    </p:extLst>
  </p:cSld>
  <p:clrMapOvr>
    <a:masterClrMapping/>
  </p:clrMapOvr>
  <p:transition>
    <p:random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115888"/>
            <a:ext cx="2057400" cy="6192837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115888"/>
            <a:ext cx="6019800" cy="6192837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A24419-BCF5-488C-AF69-49126F50D536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408756"/>
      </p:ext>
    </p:extLst>
  </p:cSld>
  <p:clrMapOvr>
    <a:masterClrMapping/>
  </p:clrMapOvr>
  <p:transition>
    <p:random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895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791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1687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5583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9479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3375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727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1166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EDC4B-E8F7-4802-8123-15466FEAC3B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06/10/2017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064C7-62B2-4556-AE97-916E9DE448B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4551460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EDC4B-E8F7-4802-8123-15466FEAC3B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06/10/2017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064C7-62B2-4556-AE97-916E9DE448B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756906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3408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704">
                <a:solidFill>
                  <a:schemeClr val="tx1">
                    <a:tint val="75000"/>
                  </a:schemeClr>
                </a:solidFill>
              </a:defRPr>
            </a:lvl1pPr>
            <a:lvl2pPr marL="389586" indent="0">
              <a:buNone/>
              <a:defRPr sz="1534">
                <a:solidFill>
                  <a:schemeClr val="tx1">
                    <a:tint val="75000"/>
                  </a:schemeClr>
                </a:solidFill>
              </a:defRPr>
            </a:lvl2pPr>
            <a:lvl3pPr marL="779173" indent="0">
              <a:buNone/>
              <a:defRPr sz="1363">
                <a:solidFill>
                  <a:schemeClr val="tx1">
                    <a:tint val="75000"/>
                  </a:schemeClr>
                </a:solidFill>
              </a:defRPr>
            </a:lvl3pPr>
            <a:lvl4pPr marL="1168759" indent="0">
              <a:buNone/>
              <a:defRPr sz="1193">
                <a:solidFill>
                  <a:schemeClr val="tx1">
                    <a:tint val="75000"/>
                  </a:schemeClr>
                </a:solidFill>
              </a:defRPr>
            </a:lvl4pPr>
            <a:lvl5pPr marL="1558345" indent="0">
              <a:buNone/>
              <a:defRPr sz="1193">
                <a:solidFill>
                  <a:schemeClr val="tx1">
                    <a:tint val="75000"/>
                  </a:schemeClr>
                </a:solidFill>
              </a:defRPr>
            </a:lvl5pPr>
            <a:lvl6pPr marL="1947932" indent="0">
              <a:buNone/>
              <a:defRPr sz="1193">
                <a:solidFill>
                  <a:schemeClr val="tx1">
                    <a:tint val="75000"/>
                  </a:schemeClr>
                </a:solidFill>
              </a:defRPr>
            </a:lvl6pPr>
            <a:lvl7pPr marL="2337518" indent="0">
              <a:buNone/>
              <a:defRPr sz="1193">
                <a:solidFill>
                  <a:schemeClr val="tx1">
                    <a:tint val="75000"/>
                  </a:schemeClr>
                </a:solidFill>
              </a:defRPr>
            </a:lvl7pPr>
            <a:lvl8pPr marL="2727104" indent="0">
              <a:buNone/>
              <a:defRPr sz="1193">
                <a:solidFill>
                  <a:schemeClr val="tx1">
                    <a:tint val="75000"/>
                  </a:schemeClr>
                </a:solidFill>
              </a:defRPr>
            </a:lvl8pPr>
            <a:lvl9pPr marL="3116691" indent="0">
              <a:buNone/>
              <a:defRPr sz="119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EDC4B-E8F7-4802-8123-15466FEAC3B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06/10/2017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064C7-62B2-4556-AE97-916E9DE448B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61701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43" y="274636"/>
            <a:ext cx="8229601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40" y="1535357"/>
            <a:ext cx="4040189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48429" indent="0">
              <a:buNone/>
              <a:defRPr sz="2000" b="1"/>
            </a:lvl2pPr>
            <a:lvl3pPr marL="896848" indent="0">
              <a:buNone/>
              <a:defRPr sz="1800" b="1"/>
            </a:lvl3pPr>
            <a:lvl4pPr marL="1345314" indent="0">
              <a:buNone/>
              <a:defRPr sz="1500" b="1"/>
            </a:lvl4pPr>
            <a:lvl5pPr marL="1793738" indent="0">
              <a:buNone/>
              <a:defRPr sz="1500" b="1"/>
            </a:lvl5pPr>
            <a:lvl6pPr marL="2242161" indent="0">
              <a:buNone/>
              <a:defRPr sz="1500" b="1"/>
            </a:lvl6pPr>
            <a:lvl7pPr marL="2690596" indent="0">
              <a:buNone/>
              <a:defRPr sz="1500" b="1"/>
            </a:lvl7pPr>
            <a:lvl8pPr marL="3139044" indent="0">
              <a:buNone/>
              <a:defRPr sz="1500" b="1"/>
            </a:lvl8pPr>
            <a:lvl9pPr marL="3587451" indent="0">
              <a:buNone/>
              <a:defRPr sz="15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40" y="2174914"/>
            <a:ext cx="4040189" cy="395128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6" y="1535357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48429" indent="0">
              <a:buNone/>
              <a:defRPr sz="2000" b="1"/>
            </a:lvl2pPr>
            <a:lvl3pPr marL="896848" indent="0">
              <a:buNone/>
              <a:defRPr sz="1800" b="1"/>
            </a:lvl3pPr>
            <a:lvl4pPr marL="1345314" indent="0">
              <a:buNone/>
              <a:defRPr sz="1500" b="1"/>
            </a:lvl4pPr>
            <a:lvl5pPr marL="1793738" indent="0">
              <a:buNone/>
              <a:defRPr sz="1500" b="1"/>
            </a:lvl5pPr>
            <a:lvl6pPr marL="2242161" indent="0">
              <a:buNone/>
              <a:defRPr sz="1500" b="1"/>
            </a:lvl6pPr>
            <a:lvl7pPr marL="2690596" indent="0">
              <a:buNone/>
              <a:defRPr sz="1500" b="1"/>
            </a:lvl7pPr>
            <a:lvl8pPr marL="3139044" indent="0">
              <a:buNone/>
              <a:defRPr sz="1500" b="1"/>
            </a:lvl8pPr>
            <a:lvl9pPr marL="3587451" indent="0">
              <a:buNone/>
              <a:defRPr sz="15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6" y="2174914"/>
            <a:ext cx="4041775" cy="395128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4E2411-B214-4639-8BEF-2C3280D68268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‹N›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757823"/>
      </p:ext>
    </p:extLst>
  </p:cSld>
  <p:clrMapOvr>
    <a:masterClrMapping/>
  </p:clrMapOvr>
  <p:transition>
    <p:random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386"/>
            </a:lvl1pPr>
            <a:lvl2pPr>
              <a:defRPr sz="2045"/>
            </a:lvl2pPr>
            <a:lvl3pPr>
              <a:defRPr sz="1704"/>
            </a:lvl3pPr>
            <a:lvl4pPr>
              <a:defRPr sz="1534"/>
            </a:lvl4pPr>
            <a:lvl5pPr>
              <a:defRPr sz="1534"/>
            </a:lvl5pPr>
            <a:lvl6pPr>
              <a:defRPr sz="1534"/>
            </a:lvl6pPr>
            <a:lvl7pPr>
              <a:defRPr sz="1534"/>
            </a:lvl7pPr>
            <a:lvl8pPr>
              <a:defRPr sz="1534"/>
            </a:lvl8pPr>
            <a:lvl9pPr>
              <a:defRPr sz="1534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386"/>
            </a:lvl1pPr>
            <a:lvl2pPr>
              <a:defRPr sz="2045"/>
            </a:lvl2pPr>
            <a:lvl3pPr>
              <a:defRPr sz="1704"/>
            </a:lvl3pPr>
            <a:lvl4pPr>
              <a:defRPr sz="1534"/>
            </a:lvl4pPr>
            <a:lvl5pPr>
              <a:defRPr sz="1534"/>
            </a:lvl5pPr>
            <a:lvl6pPr>
              <a:defRPr sz="1534"/>
            </a:lvl6pPr>
            <a:lvl7pPr>
              <a:defRPr sz="1534"/>
            </a:lvl7pPr>
            <a:lvl8pPr>
              <a:defRPr sz="1534"/>
            </a:lvl8pPr>
            <a:lvl9pPr>
              <a:defRPr sz="1534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EDC4B-E8F7-4802-8123-15466FEAC3B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06/10/2017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064C7-62B2-4556-AE97-916E9DE448B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5843505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045" b="1"/>
            </a:lvl1pPr>
            <a:lvl2pPr marL="389586" indent="0">
              <a:buNone/>
              <a:defRPr sz="1704" b="1"/>
            </a:lvl2pPr>
            <a:lvl3pPr marL="779173" indent="0">
              <a:buNone/>
              <a:defRPr sz="1534" b="1"/>
            </a:lvl3pPr>
            <a:lvl4pPr marL="1168759" indent="0">
              <a:buNone/>
              <a:defRPr sz="1363" b="1"/>
            </a:lvl4pPr>
            <a:lvl5pPr marL="1558345" indent="0">
              <a:buNone/>
              <a:defRPr sz="1363" b="1"/>
            </a:lvl5pPr>
            <a:lvl6pPr marL="1947932" indent="0">
              <a:buNone/>
              <a:defRPr sz="1363" b="1"/>
            </a:lvl6pPr>
            <a:lvl7pPr marL="2337518" indent="0">
              <a:buNone/>
              <a:defRPr sz="1363" b="1"/>
            </a:lvl7pPr>
            <a:lvl8pPr marL="2727104" indent="0">
              <a:buNone/>
              <a:defRPr sz="1363" b="1"/>
            </a:lvl8pPr>
            <a:lvl9pPr marL="3116691" indent="0">
              <a:buNone/>
              <a:defRPr sz="1363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045"/>
            </a:lvl1pPr>
            <a:lvl2pPr>
              <a:defRPr sz="1704"/>
            </a:lvl2pPr>
            <a:lvl3pPr>
              <a:defRPr sz="1534"/>
            </a:lvl3pPr>
            <a:lvl4pPr>
              <a:defRPr sz="1363"/>
            </a:lvl4pPr>
            <a:lvl5pPr>
              <a:defRPr sz="1363"/>
            </a:lvl5pPr>
            <a:lvl6pPr>
              <a:defRPr sz="1363"/>
            </a:lvl6pPr>
            <a:lvl7pPr>
              <a:defRPr sz="1363"/>
            </a:lvl7pPr>
            <a:lvl8pPr>
              <a:defRPr sz="1363"/>
            </a:lvl8pPr>
            <a:lvl9pPr>
              <a:defRPr sz="1363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045" b="1"/>
            </a:lvl1pPr>
            <a:lvl2pPr marL="389586" indent="0">
              <a:buNone/>
              <a:defRPr sz="1704" b="1"/>
            </a:lvl2pPr>
            <a:lvl3pPr marL="779173" indent="0">
              <a:buNone/>
              <a:defRPr sz="1534" b="1"/>
            </a:lvl3pPr>
            <a:lvl4pPr marL="1168759" indent="0">
              <a:buNone/>
              <a:defRPr sz="1363" b="1"/>
            </a:lvl4pPr>
            <a:lvl5pPr marL="1558345" indent="0">
              <a:buNone/>
              <a:defRPr sz="1363" b="1"/>
            </a:lvl5pPr>
            <a:lvl6pPr marL="1947932" indent="0">
              <a:buNone/>
              <a:defRPr sz="1363" b="1"/>
            </a:lvl6pPr>
            <a:lvl7pPr marL="2337518" indent="0">
              <a:buNone/>
              <a:defRPr sz="1363" b="1"/>
            </a:lvl7pPr>
            <a:lvl8pPr marL="2727104" indent="0">
              <a:buNone/>
              <a:defRPr sz="1363" b="1"/>
            </a:lvl8pPr>
            <a:lvl9pPr marL="3116691" indent="0">
              <a:buNone/>
              <a:defRPr sz="1363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045"/>
            </a:lvl1pPr>
            <a:lvl2pPr>
              <a:defRPr sz="1704"/>
            </a:lvl2pPr>
            <a:lvl3pPr>
              <a:defRPr sz="1534"/>
            </a:lvl3pPr>
            <a:lvl4pPr>
              <a:defRPr sz="1363"/>
            </a:lvl4pPr>
            <a:lvl5pPr>
              <a:defRPr sz="1363"/>
            </a:lvl5pPr>
            <a:lvl6pPr>
              <a:defRPr sz="1363"/>
            </a:lvl6pPr>
            <a:lvl7pPr>
              <a:defRPr sz="1363"/>
            </a:lvl7pPr>
            <a:lvl8pPr>
              <a:defRPr sz="1363"/>
            </a:lvl8pPr>
            <a:lvl9pPr>
              <a:defRPr sz="1363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EDC4B-E8F7-4802-8123-15466FEAC3B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06/10/2017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064C7-62B2-4556-AE97-916E9DE448B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187404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EDC4B-E8F7-4802-8123-15466FEAC3B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06/10/2017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064C7-62B2-4556-AE97-916E9DE448B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7772887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EDC4B-E8F7-4802-8123-15466FEAC3B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06/10/2017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064C7-62B2-4556-AE97-916E9DE448B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08537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1704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1" y="273054"/>
            <a:ext cx="5111750" cy="5853113"/>
          </a:xfrm>
        </p:spPr>
        <p:txBody>
          <a:bodyPr/>
          <a:lstStyle>
            <a:lvl1pPr>
              <a:defRPr sz="2727"/>
            </a:lvl1pPr>
            <a:lvl2pPr>
              <a:defRPr sz="2386"/>
            </a:lvl2pPr>
            <a:lvl3pPr>
              <a:defRPr sz="2045"/>
            </a:lvl3pPr>
            <a:lvl4pPr>
              <a:defRPr sz="1704"/>
            </a:lvl4pPr>
            <a:lvl5pPr>
              <a:defRPr sz="1704"/>
            </a:lvl5pPr>
            <a:lvl6pPr>
              <a:defRPr sz="1704"/>
            </a:lvl6pPr>
            <a:lvl7pPr>
              <a:defRPr sz="1704"/>
            </a:lvl7pPr>
            <a:lvl8pPr>
              <a:defRPr sz="1704"/>
            </a:lvl8pPr>
            <a:lvl9pPr>
              <a:defRPr sz="1704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193"/>
            </a:lvl1pPr>
            <a:lvl2pPr marL="389586" indent="0">
              <a:buNone/>
              <a:defRPr sz="1023"/>
            </a:lvl2pPr>
            <a:lvl3pPr marL="779173" indent="0">
              <a:buNone/>
              <a:defRPr sz="852"/>
            </a:lvl3pPr>
            <a:lvl4pPr marL="1168759" indent="0">
              <a:buNone/>
              <a:defRPr sz="767"/>
            </a:lvl4pPr>
            <a:lvl5pPr marL="1558345" indent="0">
              <a:buNone/>
              <a:defRPr sz="767"/>
            </a:lvl5pPr>
            <a:lvl6pPr marL="1947932" indent="0">
              <a:buNone/>
              <a:defRPr sz="767"/>
            </a:lvl6pPr>
            <a:lvl7pPr marL="2337518" indent="0">
              <a:buNone/>
              <a:defRPr sz="767"/>
            </a:lvl7pPr>
            <a:lvl8pPr marL="2727104" indent="0">
              <a:buNone/>
              <a:defRPr sz="767"/>
            </a:lvl8pPr>
            <a:lvl9pPr marL="3116691" indent="0">
              <a:buNone/>
              <a:defRPr sz="767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EDC4B-E8F7-4802-8123-15466FEAC3B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06/10/2017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064C7-62B2-4556-AE97-916E9DE448B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1581701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704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727"/>
            </a:lvl1pPr>
            <a:lvl2pPr marL="389586" indent="0">
              <a:buNone/>
              <a:defRPr sz="2386"/>
            </a:lvl2pPr>
            <a:lvl3pPr marL="779173" indent="0">
              <a:buNone/>
              <a:defRPr sz="2045"/>
            </a:lvl3pPr>
            <a:lvl4pPr marL="1168759" indent="0">
              <a:buNone/>
              <a:defRPr sz="1704"/>
            </a:lvl4pPr>
            <a:lvl5pPr marL="1558345" indent="0">
              <a:buNone/>
              <a:defRPr sz="1704"/>
            </a:lvl5pPr>
            <a:lvl6pPr marL="1947932" indent="0">
              <a:buNone/>
              <a:defRPr sz="1704"/>
            </a:lvl6pPr>
            <a:lvl7pPr marL="2337518" indent="0">
              <a:buNone/>
              <a:defRPr sz="1704"/>
            </a:lvl7pPr>
            <a:lvl8pPr marL="2727104" indent="0">
              <a:buNone/>
              <a:defRPr sz="1704"/>
            </a:lvl8pPr>
            <a:lvl9pPr marL="3116691" indent="0">
              <a:buNone/>
              <a:defRPr sz="1704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193"/>
            </a:lvl1pPr>
            <a:lvl2pPr marL="389586" indent="0">
              <a:buNone/>
              <a:defRPr sz="1023"/>
            </a:lvl2pPr>
            <a:lvl3pPr marL="779173" indent="0">
              <a:buNone/>
              <a:defRPr sz="852"/>
            </a:lvl3pPr>
            <a:lvl4pPr marL="1168759" indent="0">
              <a:buNone/>
              <a:defRPr sz="767"/>
            </a:lvl4pPr>
            <a:lvl5pPr marL="1558345" indent="0">
              <a:buNone/>
              <a:defRPr sz="767"/>
            </a:lvl5pPr>
            <a:lvl6pPr marL="1947932" indent="0">
              <a:buNone/>
              <a:defRPr sz="767"/>
            </a:lvl6pPr>
            <a:lvl7pPr marL="2337518" indent="0">
              <a:buNone/>
              <a:defRPr sz="767"/>
            </a:lvl7pPr>
            <a:lvl8pPr marL="2727104" indent="0">
              <a:buNone/>
              <a:defRPr sz="767"/>
            </a:lvl8pPr>
            <a:lvl9pPr marL="3116691" indent="0">
              <a:buNone/>
              <a:defRPr sz="767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EDC4B-E8F7-4802-8123-15466FEAC3B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06/10/2017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064C7-62B2-4556-AE97-916E9DE448B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3892315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EDC4B-E8F7-4802-8123-15466FEAC3B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06/10/2017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064C7-62B2-4556-AE97-916E9DE448B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3355295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EDC4B-E8F7-4802-8123-15466FEAC3B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06/10/2017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064C7-62B2-4556-AE97-916E9DE448B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8899226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895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791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1687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5583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9479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3375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727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1166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EDC4B-E8F7-4802-8123-15466FEAC3B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06/10/2017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064C7-62B2-4556-AE97-916E9DE448B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50634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EDC4B-E8F7-4802-8123-15466FEAC3B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06/10/2017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064C7-62B2-4556-AE97-916E9DE448B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31285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4E2411-B214-4639-8BEF-2C3280D68268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‹N›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4079686"/>
      </p:ext>
    </p:extLst>
  </p:cSld>
  <p:clrMapOvr>
    <a:masterClrMapping/>
  </p:clrMapOvr>
  <p:transition>
    <p:random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3408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704">
                <a:solidFill>
                  <a:schemeClr val="tx1">
                    <a:tint val="75000"/>
                  </a:schemeClr>
                </a:solidFill>
              </a:defRPr>
            </a:lvl1pPr>
            <a:lvl2pPr marL="389586" indent="0">
              <a:buNone/>
              <a:defRPr sz="1534">
                <a:solidFill>
                  <a:schemeClr val="tx1">
                    <a:tint val="75000"/>
                  </a:schemeClr>
                </a:solidFill>
              </a:defRPr>
            </a:lvl2pPr>
            <a:lvl3pPr marL="779173" indent="0">
              <a:buNone/>
              <a:defRPr sz="1363">
                <a:solidFill>
                  <a:schemeClr val="tx1">
                    <a:tint val="75000"/>
                  </a:schemeClr>
                </a:solidFill>
              </a:defRPr>
            </a:lvl3pPr>
            <a:lvl4pPr marL="1168759" indent="0">
              <a:buNone/>
              <a:defRPr sz="1193">
                <a:solidFill>
                  <a:schemeClr val="tx1">
                    <a:tint val="75000"/>
                  </a:schemeClr>
                </a:solidFill>
              </a:defRPr>
            </a:lvl4pPr>
            <a:lvl5pPr marL="1558345" indent="0">
              <a:buNone/>
              <a:defRPr sz="1193">
                <a:solidFill>
                  <a:schemeClr val="tx1">
                    <a:tint val="75000"/>
                  </a:schemeClr>
                </a:solidFill>
              </a:defRPr>
            </a:lvl5pPr>
            <a:lvl6pPr marL="1947932" indent="0">
              <a:buNone/>
              <a:defRPr sz="1193">
                <a:solidFill>
                  <a:schemeClr val="tx1">
                    <a:tint val="75000"/>
                  </a:schemeClr>
                </a:solidFill>
              </a:defRPr>
            </a:lvl6pPr>
            <a:lvl7pPr marL="2337518" indent="0">
              <a:buNone/>
              <a:defRPr sz="1193">
                <a:solidFill>
                  <a:schemeClr val="tx1">
                    <a:tint val="75000"/>
                  </a:schemeClr>
                </a:solidFill>
              </a:defRPr>
            </a:lvl7pPr>
            <a:lvl8pPr marL="2727104" indent="0">
              <a:buNone/>
              <a:defRPr sz="1193">
                <a:solidFill>
                  <a:schemeClr val="tx1">
                    <a:tint val="75000"/>
                  </a:schemeClr>
                </a:solidFill>
              </a:defRPr>
            </a:lvl8pPr>
            <a:lvl9pPr marL="3116691" indent="0">
              <a:buNone/>
              <a:defRPr sz="119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EDC4B-E8F7-4802-8123-15466FEAC3B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06/10/2017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064C7-62B2-4556-AE97-916E9DE448B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2265065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386"/>
            </a:lvl1pPr>
            <a:lvl2pPr>
              <a:defRPr sz="2045"/>
            </a:lvl2pPr>
            <a:lvl3pPr>
              <a:defRPr sz="1704"/>
            </a:lvl3pPr>
            <a:lvl4pPr>
              <a:defRPr sz="1534"/>
            </a:lvl4pPr>
            <a:lvl5pPr>
              <a:defRPr sz="1534"/>
            </a:lvl5pPr>
            <a:lvl6pPr>
              <a:defRPr sz="1534"/>
            </a:lvl6pPr>
            <a:lvl7pPr>
              <a:defRPr sz="1534"/>
            </a:lvl7pPr>
            <a:lvl8pPr>
              <a:defRPr sz="1534"/>
            </a:lvl8pPr>
            <a:lvl9pPr>
              <a:defRPr sz="1534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386"/>
            </a:lvl1pPr>
            <a:lvl2pPr>
              <a:defRPr sz="2045"/>
            </a:lvl2pPr>
            <a:lvl3pPr>
              <a:defRPr sz="1704"/>
            </a:lvl3pPr>
            <a:lvl4pPr>
              <a:defRPr sz="1534"/>
            </a:lvl4pPr>
            <a:lvl5pPr>
              <a:defRPr sz="1534"/>
            </a:lvl5pPr>
            <a:lvl6pPr>
              <a:defRPr sz="1534"/>
            </a:lvl6pPr>
            <a:lvl7pPr>
              <a:defRPr sz="1534"/>
            </a:lvl7pPr>
            <a:lvl8pPr>
              <a:defRPr sz="1534"/>
            </a:lvl8pPr>
            <a:lvl9pPr>
              <a:defRPr sz="1534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EDC4B-E8F7-4802-8123-15466FEAC3B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06/10/2017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064C7-62B2-4556-AE97-916E9DE448B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0907816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045" b="1"/>
            </a:lvl1pPr>
            <a:lvl2pPr marL="389586" indent="0">
              <a:buNone/>
              <a:defRPr sz="1704" b="1"/>
            </a:lvl2pPr>
            <a:lvl3pPr marL="779173" indent="0">
              <a:buNone/>
              <a:defRPr sz="1534" b="1"/>
            </a:lvl3pPr>
            <a:lvl4pPr marL="1168759" indent="0">
              <a:buNone/>
              <a:defRPr sz="1363" b="1"/>
            </a:lvl4pPr>
            <a:lvl5pPr marL="1558345" indent="0">
              <a:buNone/>
              <a:defRPr sz="1363" b="1"/>
            </a:lvl5pPr>
            <a:lvl6pPr marL="1947932" indent="0">
              <a:buNone/>
              <a:defRPr sz="1363" b="1"/>
            </a:lvl6pPr>
            <a:lvl7pPr marL="2337518" indent="0">
              <a:buNone/>
              <a:defRPr sz="1363" b="1"/>
            </a:lvl7pPr>
            <a:lvl8pPr marL="2727104" indent="0">
              <a:buNone/>
              <a:defRPr sz="1363" b="1"/>
            </a:lvl8pPr>
            <a:lvl9pPr marL="3116691" indent="0">
              <a:buNone/>
              <a:defRPr sz="1363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045"/>
            </a:lvl1pPr>
            <a:lvl2pPr>
              <a:defRPr sz="1704"/>
            </a:lvl2pPr>
            <a:lvl3pPr>
              <a:defRPr sz="1534"/>
            </a:lvl3pPr>
            <a:lvl4pPr>
              <a:defRPr sz="1363"/>
            </a:lvl4pPr>
            <a:lvl5pPr>
              <a:defRPr sz="1363"/>
            </a:lvl5pPr>
            <a:lvl6pPr>
              <a:defRPr sz="1363"/>
            </a:lvl6pPr>
            <a:lvl7pPr>
              <a:defRPr sz="1363"/>
            </a:lvl7pPr>
            <a:lvl8pPr>
              <a:defRPr sz="1363"/>
            </a:lvl8pPr>
            <a:lvl9pPr>
              <a:defRPr sz="1363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045" b="1"/>
            </a:lvl1pPr>
            <a:lvl2pPr marL="389586" indent="0">
              <a:buNone/>
              <a:defRPr sz="1704" b="1"/>
            </a:lvl2pPr>
            <a:lvl3pPr marL="779173" indent="0">
              <a:buNone/>
              <a:defRPr sz="1534" b="1"/>
            </a:lvl3pPr>
            <a:lvl4pPr marL="1168759" indent="0">
              <a:buNone/>
              <a:defRPr sz="1363" b="1"/>
            </a:lvl4pPr>
            <a:lvl5pPr marL="1558345" indent="0">
              <a:buNone/>
              <a:defRPr sz="1363" b="1"/>
            </a:lvl5pPr>
            <a:lvl6pPr marL="1947932" indent="0">
              <a:buNone/>
              <a:defRPr sz="1363" b="1"/>
            </a:lvl6pPr>
            <a:lvl7pPr marL="2337518" indent="0">
              <a:buNone/>
              <a:defRPr sz="1363" b="1"/>
            </a:lvl7pPr>
            <a:lvl8pPr marL="2727104" indent="0">
              <a:buNone/>
              <a:defRPr sz="1363" b="1"/>
            </a:lvl8pPr>
            <a:lvl9pPr marL="3116691" indent="0">
              <a:buNone/>
              <a:defRPr sz="1363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045"/>
            </a:lvl1pPr>
            <a:lvl2pPr>
              <a:defRPr sz="1704"/>
            </a:lvl2pPr>
            <a:lvl3pPr>
              <a:defRPr sz="1534"/>
            </a:lvl3pPr>
            <a:lvl4pPr>
              <a:defRPr sz="1363"/>
            </a:lvl4pPr>
            <a:lvl5pPr>
              <a:defRPr sz="1363"/>
            </a:lvl5pPr>
            <a:lvl6pPr>
              <a:defRPr sz="1363"/>
            </a:lvl6pPr>
            <a:lvl7pPr>
              <a:defRPr sz="1363"/>
            </a:lvl7pPr>
            <a:lvl8pPr>
              <a:defRPr sz="1363"/>
            </a:lvl8pPr>
            <a:lvl9pPr>
              <a:defRPr sz="1363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EDC4B-E8F7-4802-8123-15466FEAC3B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06/10/2017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064C7-62B2-4556-AE97-916E9DE448B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1722850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EDC4B-E8F7-4802-8123-15466FEAC3B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06/10/2017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064C7-62B2-4556-AE97-916E9DE448B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7220807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EDC4B-E8F7-4802-8123-15466FEAC3B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06/10/2017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064C7-62B2-4556-AE97-916E9DE448B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8347807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1704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1" y="273054"/>
            <a:ext cx="5111750" cy="5853113"/>
          </a:xfrm>
        </p:spPr>
        <p:txBody>
          <a:bodyPr/>
          <a:lstStyle>
            <a:lvl1pPr>
              <a:defRPr sz="2727"/>
            </a:lvl1pPr>
            <a:lvl2pPr>
              <a:defRPr sz="2386"/>
            </a:lvl2pPr>
            <a:lvl3pPr>
              <a:defRPr sz="2045"/>
            </a:lvl3pPr>
            <a:lvl4pPr>
              <a:defRPr sz="1704"/>
            </a:lvl4pPr>
            <a:lvl5pPr>
              <a:defRPr sz="1704"/>
            </a:lvl5pPr>
            <a:lvl6pPr>
              <a:defRPr sz="1704"/>
            </a:lvl6pPr>
            <a:lvl7pPr>
              <a:defRPr sz="1704"/>
            </a:lvl7pPr>
            <a:lvl8pPr>
              <a:defRPr sz="1704"/>
            </a:lvl8pPr>
            <a:lvl9pPr>
              <a:defRPr sz="1704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193"/>
            </a:lvl1pPr>
            <a:lvl2pPr marL="389586" indent="0">
              <a:buNone/>
              <a:defRPr sz="1023"/>
            </a:lvl2pPr>
            <a:lvl3pPr marL="779173" indent="0">
              <a:buNone/>
              <a:defRPr sz="852"/>
            </a:lvl3pPr>
            <a:lvl4pPr marL="1168759" indent="0">
              <a:buNone/>
              <a:defRPr sz="767"/>
            </a:lvl4pPr>
            <a:lvl5pPr marL="1558345" indent="0">
              <a:buNone/>
              <a:defRPr sz="767"/>
            </a:lvl5pPr>
            <a:lvl6pPr marL="1947932" indent="0">
              <a:buNone/>
              <a:defRPr sz="767"/>
            </a:lvl6pPr>
            <a:lvl7pPr marL="2337518" indent="0">
              <a:buNone/>
              <a:defRPr sz="767"/>
            </a:lvl7pPr>
            <a:lvl8pPr marL="2727104" indent="0">
              <a:buNone/>
              <a:defRPr sz="767"/>
            </a:lvl8pPr>
            <a:lvl9pPr marL="3116691" indent="0">
              <a:buNone/>
              <a:defRPr sz="767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EDC4B-E8F7-4802-8123-15466FEAC3B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06/10/2017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064C7-62B2-4556-AE97-916E9DE448B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574858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704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727"/>
            </a:lvl1pPr>
            <a:lvl2pPr marL="389586" indent="0">
              <a:buNone/>
              <a:defRPr sz="2386"/>
            </a:lvl2pPr>
            <a:lvl3pPr marL="779173" indent="0">
              <a:buNone/>
              <a:defRPr sz="2045"/>
            </a:lvl3pPr>
            <a:lvl4pPr marL="1168759" indent="0">
              <a:buNone/>
              <a:defRPr sz="1704"/>
            </a:lvl4pPr>
            <a:lvl5pPr marL="1558345" indent="0">
              <a:buNone/>
              <a:defRPr sz="1704"/>
            </a:lvl5pPr>
            <a:lvl6pPr marL="1947932" indent="0">
              <a:buNone/>
              <a:defRPr sz="1704"/>
            </a:lvl6pPr>
            <a:lvl7pPr marL="2337518" indent="0">
              <a:buNone/>
              <a:defRPr sz="1704"/>
            </a:lvl7pPr>
            <a:lvl8pPr marL="2727104" indent="0">
              <a:buNone/>
              <a:defRPr sz="1704"/>
            </a:lvl8pPr>
            <a:lvl9pPr marL="3116691" indent="0">
              <a:buNone/>
              <a:defRPr sz="1704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193"/>
            </a:lvl1pPr>
            <a:lvl2pPr marL="389586" indent="0">
              <a:buNone/>
              <a:defRPr sz="1023"/>
            </a:lvl2pPr>
            <a:lvl3pPr marL="779173" indent="0">
              <a:buNone/>
              <a:defRPr sz="852"/>
            </a:lvl3pPr>
            <a:lvl4pPr marL="1168759" indent="0">
              <a:buNone/>
              <a:defRPr sz="767"/>
            </a:lvl4pPr>
            <a:lvl5pPr marL="1558345" indent="0">
              <a:buNone/>
              <a:defRPr sz="767"/>
            </a:lvl5pPr>
            <a:lvl6pPr marL="1947932" indent="0">
              <a:buNone/>
              <a:defRPr sz="767"/>
            </a:lvl6pPr>
            <a:lvl7pPr marL="2337518" indent="0">
              <a:buNone/>
              <a:defRPr sz="767"/>
            </a:lvl7pPr>
            <a:lvl8pPr marL="2727104" indent="0">
              <a:buNone/>
              <a:defRPr sz="767"/>
            </a:lvl8pPr>
            <a:lvl9pPr marL="3116691" indent="0">
              <a:buNone/>
              <a:defRPr sz="767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EDC4B-E8F7-4802-8123-15466FEAC3B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06/10/2017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064C7-62B2-4556-AE97-916E9DE448B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938990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EDC4B-E8F7-4802-8123-15466FEAC3B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06/10/2017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064C7-62B2-4556-AE97-916E9DE448B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586100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EDC4B-E8F7-4802-8123-15466FEAC3B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06/10/2017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064C7-62B2-4556-AE97-916E9DE448B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513608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220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440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66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8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102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322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9542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3763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EDC4B-E8F7-4802-8123-15466FEAC3B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06/10/2017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064C7-62B2-4556-AE97-916E9DE448B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9747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4E2411-B214-4639-8BEF-2C3280D68268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‹N›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719856"/>
      </p:ext>
    </p:extLst>
  </p:cSld>
  <p:clrMapOvr>
    <a:masterClrMapping/>
  </p:clrMapOvr>
  <p:transition>
    <p:random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EDC4B-E8F7-4802-8123-15466FEAC3B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06/10/2017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064C7-62B2-4556-AE97-916E9DE448B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1745879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692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846">
                <a:solidFill>
                  <a:schemeClr val="tx1">
                    <a:tint val="75000"/>
                  </a:schemeClr>
                </a:solidFill>
              </a:defRPr>
            </a:lvl1pPr>
            <a:lvl2pPr marL="422041" indent="0">
              <a:buNone/>
              <a:defRPr sz="1662">
                <a:solidFill>
                  <a:schemeClr val="tx1">
                    <a:tint val="75000"/>
                  </a:schemeClr>
                </a:solidFill>
              </a:defRPr>
            </a:lvl2pPr>
            <a:lvl3pPr marL="844083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3pPr>
            <a:lvl4pPr marL="1266124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4pPr>
            <a:lvl5pPr marL="1688165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5pPr>
            <a:lvl6pPr marL="2110207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6pPr>
            <a:lvl7pPr marL="2532248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7pPr>
            <a:lvl8pPr marL="2954289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8pPr>
            <a:lvl9pPr marL="3376331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EDC4B-E8F7-4802-8123-15466FEAC3B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06/10/2017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064C7-62B2-4556-AE97-916E9DE448B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0676276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585"/>
            </a:lvl1pPr>
            <a:lvl2pPr>
              <a:defRPr sz="2215"/>
            </a:lvl2pPr>
            <a:lvl3pPr>
              <a:defRPr sz="1846"/>
            </a:lvl3pPr>
            <a:lvl4pPr>
              <a:defRPr sz="1662"/>
            </a:lvl4pPr>
            <a:lvl5pPr>
              <a:defRPr sz="1662"/>
            </a:lvl5pPr>
            <a:lvl6pPr>
              <a:defRPr sz="1662"/>
            </a:lvl6pPr>
            <a:lvl7pPr>
              <a:defRPr sz="1662"/>
            </a:lvl7pPr>
            <a:lvl8pPr>
              <a:defRPr sz="1662"/>
            </a:lvl8pPr>
            <a:lvl9pPr>
              <a:defRPr sz="1662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585"/>
            </a:lvl1pPr>
            <a:lvl2pPr>
              <a:defRPr sz="2215"/>
            </a:lvl2pPr>
            <a:lvl3pPr>
              <a:defRPr sz="1846"/>
            </a:lvl3pPr>
            <a:lvl4pPr>
              <a:defRPr sz="1662"/>
            </a:lvl4pPr>
            <a:lvl5pPr>
              <a:defRPr sz="1662"/>
            </a:lvl5pPr>
            <a:lvl6pPr>
              <a:defRPr sz="1662"/>
            </a:lvl6pPr>
            <a:lvl7pPr>
              <a:defRPr sz="1662"/>
            </a:lvl7pPr>
            <a:lvl8pPr>
              <a:defRPr sz="1662"/>
            </a:lvl8pPr>
            <a:lvl9pPr>
              <a:defRPr sz="1662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EDC4B-E8F7-4802-8123-15466FEAC3B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06/10/2017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064C7-62B2-4556-AE97-916E9DE448B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178737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215" b="1"/>
            </a:lvl1pPr>
            <a:lvl2pPr marL="422041" indent="0">
              <a:buNone/>
              <a:defRPr sz="1846" b="1"/>
            </a:lvl2pPr>
            <a:lvl3pPr marL="844083" indent="0">
              <a:buNone/>
              <a:defRPr sz="1662" b="1"/>
            </a:lvl3pPr>
            <a:lvl4pPr marL="1266124" indent="0">
              <a:buNone/>
              <a:defRPr sz="1477" b="1"/>
            </a:lvl4pPr>
            <a:lvl5pPr marL="1688165" indent="0">
              <a:buNone/>
              <a:defRPr sz="1477" b="1"/>
            </a:lvl5pPr>
            <a:lvl6pPr marL="2110207" indent="0">
              <a:buNone/>
              <a:defRPr sz="1477" b="1"/>
            </a:lvl6pPr>
            <a:lvl7pPr marL="2532248" indent="0">
              <a:buNone/>
              <a:defRPr sz="1477" b="1"/>
            </a:lvl7pPr>
            <a:lvl8pPr marL="2954289" indent="0">
              <a:buNone/>
              <a:defRPr sz="1477" b="1"/>
            </a:lvl8pPr>
            <a:lvl9pPr marL="3376331" indent="0">
              <a:buNone/>
              <a:defRPr sz="1477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215"/>
            </a:lvl1pPr>
            <a:lvl2pPr>
              <a:defRPr sz="1846"/>
            </a:lvl2pPr>
            <a:lvl3pPr>
              <a:defRPr sz="1662"/>
            </a:lvl3pPr>
            <a:lvl4pPr>
              <a:defRPr sz="1477"/>
            </a:lvl4pPr>
            <a:lvl5pPr>
              <a:defRPr sz="1477"/>
            </a:lvl5pPr>
            <a:lvl6pPr>
              <a:defRPr sz="1477"/>
            </a:lvl6pPr>
            <a:lvl7pPr>
              <a:defRPr sz="1477"/>
            </a:lvl7pPr>
            <a:lvl8pPr>
              <a:defRPr sz="1477"/>
            </a:lvl8pPr>
            <a:lvl9pPr>
              <a:defRPr sz="1477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215" b="1"/>
            </a:lvl1pPr>
            <a:lvl2pPr marL="422041" indent="0">
              <a:buNone/>
              <a:defRPr sz="1846" b="1"/>
            </a:lvl2pPr>
            <a:lvl3pPr marL="844083" indent="0">
              <a:buNone/>
              <a:defRPr sz="1662" b="1"/>
            </a:lvl3pPr>
            <a:lvl4pPr marL="1266124" indent="0">
              <a:buNone/>
              <a:defRPr sz="1477" b="1"/>
            </a:lvl4pPr>
            <a:lvl5pPr marL="1688165" indent="0">
              <a:buNone/>
              <a:defRPr sz="1477" b="1"/>
            </a:lvl5pPr>
            <a:lvl6pPr marL="2110207" indent="0">
              <a:buNone/>
              <a:defRPr sz="1477" b="1"/>
            </a:lvl6pPr>
            <a:lvl7pPr marL="2532248" indent="0">
              <a:buNone/>
              <a:defRPr sz="1477" b="1"/>
            </a:lvl7pPr>
            <a:lvl8pPr marL="2954289" indent="0">
              <a:buNone/>
              <a:defRPr sz="1477" b="1"/>
            </a:lvl8pPr>
            <a:lvl9pPr marL="3376331" indent="0">
              <a:buNone/>
              <a:defRPr sz="1477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215"/>
            </a:lvl1pPr>
            <a:lvl2pPr>
              <a:defRPr sz="1846"/>
            </a:lvl2pPr>
            <a:lvl3pPr>
              <a:defRPr sz="1662"/>
            </a:lvl3pPr>
            <a:lvl4pPr>
              <a:defRPr sz="1477"/>
            </a:lvl4pPr>
            <a:lvl5pPr>
              <a:defRPr sz="1477"/>
            </a:lvl5pPr>
            <a:lvl6pPr>
              <a:defRPr sz="1477"/>
            </a:lvl6pPr>
            <a:lvl7pPr>
              <a:defRPr sz="1477"/>
            </a:lvl7pPr>
            <a:lvl8pPr>
              <a:defRPr sz="1477"/>
            </a:lvl8pPr>
            <a:lvl9pPr>
              <a:defRPr sz="1477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EDC4B-E8F7-4802-8123-15466FEAC3B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06/10/2017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064C7-62B2-4556-AE97-916E9DE448B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748293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EDC4B-E8F7-4802-8123-15466FEAC3B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06/10/2017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064C7-62B2-4556-AE97-916E9DE448B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704290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EDC4B-E8F7-4802-8123-15466FEAC3B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06/10/2017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064C7-62B2-4556-AE97-916E9DE448B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192106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1846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2954"/>
            </a:lvl1pPr>
            <a:lvl2pPr>
              <a:defRPr sz="2585"/>
            </a:lvl2pPr>
            <a:lvl3pPr>
              <a:defRPr sz="2215"/>
            </a:lvl3pPr>
            <a:lvl4pPr>
              <a:defRPr sz="1846"/>
            </a:lvl4pPr>
            <a:lvl5pPr>
              <a:defRPr sz="1846"/>
            </a:lvl5pPr>
            <a:lvl6pPr>
              <a:defRPr sz="1846"/>
            </a:lvl6pPr>
            <a:lvl7pPr>
              <a:defRPr sz="1846"/>
            </a:lvl7pPr>
            <a:lvl8pPr>
              <a:defRPr sz="1846"/>
            </a:lvl8pPr>
            <a:lvl9pPr>
              <a:defRPr sz="1846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292"/>
            </a:lvl1pPr>
            <a:lvl2pPr marL="422041" indent="0">
              <a:buNone/>
              <a:defRPr sz="1108"/>
            </a:lvl2pPr>
            <a:lvl3pPr marL="844083" indent="0">
              <a:buNone/>
              <a:defRPr sz="923"/>
            </a:lvl3pPr>
            <a:lvl4pPr marL="1266124" indent="0">
              <a:buNone/>
              <a:defRPr sz="831"/>
            </a:lvl4pPr>
            <a:lvl5pPr marL="1688165" indent="0">
              <a:buNone/>
              <a:defRPr sz="831"/>
            </a:lvl5pPr>
            <a:lvl6pPr marL="2110207" indent="0">
              <a:buNone/>
              <a:defRPr sz="831"/>
            </a:lvl6pPr>
            <a:lvl7pPr marL="2532248" indent="0">
              <a:buNone/>
              <a:defRPr sz="831"/>
            </a:lvl7pPr>
            <a:lvl8pPr marL="2954289" indent="0">
              <a:buNone/>
              <a:defRPr sz="831"/>
            </a:lvl8pPr>
            <a:lvl9pPr marL="3376331" indent="0">
              <a:buNone/>
              <a:defRPr sz="83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EDC4B-E8F7-4802-8123-15466FEAC3B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06/10/2017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064C7-62B2-4556-AE97-916E9DE448B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290064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846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954"/>
            </a:lvl1pPr>
            <a:lvl2pPr marL="422041" indent="0">
              <a:buNone/>
              <a:defRPr sz="2585"/>
            </a:lvl2pPr>
            <a:lvl3pPr marL="844083" indent="0">
              <a:buNone/>
              <a:defRPr sz="2215"/>
            </a:lvl3pPr>
            <a:lvl4pPr marL="1266124" indent="0">
              <a:buNone/>
              <a:defRPr sz="1846"/>
            </a:lvl4pPr>
            <a:lvl5pPr marL="1688165" indent="0">
              <a:buNone/>
              <a:defRPr sz="1846"/>
            </a:lvl5pPr>
            <a:lvl6pPr marL="2110207" indent="0">
              <a:buNone/>
              <a:defRPr sz="1846"/>
            </a:lvl6pPr>
            <a:lvl7pPr marL="2532248" indent="0">
              <a:buNone/>
              <a:defRPr sz="1846"/>
            </a:lvl7pPr>
            <a:lvl8pPr marL="2954289" indent="0">
              <a:buNone/>
              <a:defRPr sz="1846"/>
            </a:lvl8pPr>
            <a:lvl9pPr marL="3376331" indent="0">
              <a:buNone/>
              <a:defRPr sz="1846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292"/>
            </a:lvl1pPr>
            <a:lvl2pPr marL="422041" indent="0">
              <a:buNone/>
              <a:defRPr sz="1108"/>
            </a:lvl2pPr>
            <a:lvl3pPr marL="844083" indent="0">
              <a:buNone/>
              <a:defRPr sz="923"/>
            </a:lvl3pPr>
            <a:lvl4pPr marL="1266124" indent="0">
              <a:buNone/>
              <a:defRPr sz="831"/>
            </a:lvl4pPr>
            <a:lvl5pPr marL="1688165" indent="0">
              <a:buNone/>
              <a:defRPr sz="831"/>
            </a:lvl5pPr>
            <a:lvl6pPr marL="2110207" indent="0">
              <a:buNone/>
              <a:defRPr sz="831"/>
            </a:lvl6pPr>
            <a:lvl7pPr marL="2532248" indent="0">
              <a:buNone/>
              <a:defRPr sz="831"/>
            </a:lvl7pPr>
            <a:lvl8pPr marL="2954289" indent="0">
              <a:buNone/>
              <a:defRPr sz="831"/>
            </a:lvl8pPr>
            <a:lvl9pPr marL="3376331" indent="0">
              <a:buNone/>
              <a:defRPr sz="83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EDC4B-E8F7-4802-8123-15466FEAC3B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06/10/2017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064C7-62B2-4556-AE97-916E9DE448B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297952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EDC4B-E8F7-4802-8123-15466FEAC3B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06/10/2017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064C7-62B2-4556-AE97-916E9DE448B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895835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EDC4B-E8F7-4802-8123-15466FEAC3B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06/10/2017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064C7-62B2-4556-AE97-916E9DE448B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2743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4" y="273054"/>
            <a:ext cx="3008313" cy="116204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2" y="27331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48429" indent="0">
              <a:buNone/>
              <a:defRPr sz="1300"/>
            </a:lvl2pPr>
            <a:lvl3pPr marL="896848" indent="0">
              <a:buNone/>
              <a:defRPr sz="1000"/>
            </a:lvl3pPr>
            <a:lvl4pPr marL="1345314" indent="0">
              <a:buNone/>
              <a:defRPr sz="900"/>
            </a:lvl4pPr>
            <a:lvl5pPr marL="1793738" indent="0">
              <a:buNone/>
              <a:defRPr sz="900"/>
            </a:lvl5pPr>
            <a:lvl6pPr marL="2242161" indent="0">
              <a:buNone/>
              <a:defRPr sz="900"/>
            </a:lvl6pPr>
            <a:lvl7pPr marL="2690596" indent="0">
              <a:buNone/>
              <a:defRPr sz="900"/>
            </a:lvl7pPr>
            <a:lvl8pPr marL="3139044" indent="0">
              <a:buNone/>
              <a:defRPr sz="900"/>
            </a:lvl8pPr>
            <a:lvl9pPr marL="3587451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4E2411-B214-4639-8BEF-2C3280D68268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‹N›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4369138"/>
      </p:ext>
    </p:extLst>
  </p:cSld>
  <p:clrMapOvr>
    <a:masterClrMapping/>
  </p:clrMapOvr>
  <p:transition>
    <p:random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220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440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66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8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102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322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9542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3763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EDC4B-E8F7-4802-8123-15466FEAC3B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06/10/2017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064C7-62B2-4556-AE97-916E9DE448B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175280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EDC4B-E8F7-4802-8123-15466FEAC3B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06/10/2017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064C7-62B2-4556-AE97-916E9DE448B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843843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692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846">
                <a:solidFill>
                  <a:schemeClr val="tx1">
                    <a:tint val="75000"/>
                  </a:schemeClr>
                </a:solidFill>
              </a:defRPr>
            </a:lvl1pPr>
            <a:lvl2pPr marL="422041" indent="0">
              <a:buNone/>
              <a:defRPr sz="1662">
                <a:solidFill>
                  <a:schemeClr val="tx1">
                    <a:tint val="75000"/>
                  </a:schemeClr>
                </a:solidFill>
              </a:defRPr>
            </a:lvl2pPr>
            <a:lvl3pPr marL="844083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3pPr>
            <a:lvl4pPr marL="1266124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4pPr>
            <a:lvl5pPr marL="1688165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5pPr>
            <a:lvl6pPr marL="2110207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6pPr>
            <a:lvl7pPr marL="2532248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7pPr>
            <a:lvl8pPr marL="2954289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8pPr>
            <a:lvl9pPr marL="3376331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EDC4B-E8F7-4802-8123-15466FEAC3B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06/10/2017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064C7-62B2-4556-AE97-916E9DE448B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8866980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585"/>
            </a:lvl1pPr>
            <a:lvl2pPr>
              <a:defRPr sz="2215"/>
            </a:lvl2pPr>
            <a:lvl3pPr>
              <a:defRPr sz="1846"/>
            </a:lvl3pPr>
            <a:lvl4pPr>
              <a:defRPr sz="1662"/>
            </a:lvl4pPr>
            <a:lvl5pPr>
              <a:defRPr sz="1662"/>
            </a:lvl5pPr>
            <a:lvl6pPr>
              <a:defRPr sz="1662"/>
            </a:lvl6pPr>
            <a:lvl7pPr>
              <a:defRPr sz="1662"/>
            </a:lvl7pPr>
            <a:lvl8pPr>
              <a:defRPr sz="1662"/>
            </a:lvl8pPr>
            <a:lvl9pPr>
              <a:defRPr sz="1662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585"/>
            </a:lvl1pPr>
            <a:lvl2pPr>
              <a:defRPr sz="2215"/>
            </a:lvl2pPr>
            <a:lvl3pPr>
              <a:defRPr sz="1846"/>
            </a:lvl3pPr>
            <a:lvl4pPr>
              <a:defRPr sz="1662"/>
            </a:lvl4pPr>
            <a:lvl5pPr>
              <a:defRPr sz="1662"/>
            </a:lvl5pPr>
            <a:lvl6pPr>
              <a:defRPr sz="1662"/>
            </a:lvl6pPr>
            <a:lvl7pPr>
              <a:defRPr sz="1662"/>
            </a:lvl7pPr>
            <a:lvl8pPr>
              <a:defRPr sz="1662"/>
            </a:lvl8pPr>
            <a:lvl9pPr>
              <a:defRPr sz="1662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EDC4B-E8F7-4802-8123-15466FEAC3B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06/10/2017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064C7-62B2-4556-AE97-916E9DE448B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0798182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215" b="1"/>
            </a:lvl1pPr>
            <a:lvl2pPr marL="422041" indent="0">
              <a:buNone/>
              <a:defRPr sz="1846" b="1"/>
            </a:lvl2pPr>
            <a:lvl3pPr marL="844083" indent="0">
              <a:buNone/>
              <a:defRPr sz="1662" b="1"/>
            </a:lvl3pPr>
            <a:lvl4pPr marL="1266124" indent="0">
              <a:buNone/>
              <a:defRPr sz="1477" b="1"/>
            </a:lvl4pPr>
            <a:lvl5pPr marL="1688165" indent="0">
              <a:buNone/>
              <a:defRPr sz="1477" b="1"/>
            </a:lvl5pPr>
            <a:lvl6pPr marL="2110207" indent="0">
              <a:buNone/>
              <a:defRPr sz="1477" b="1"/>
            </a:lvl6pPr>
            <a:lvl7pPr marL="2532248" indent="0">
              <a:buNone/>
              <a:defRPr sz="1477" b="1"/>
            </a:lvl7pPr>
            <a:lvl8pPr marL="2954289" indent="0">
              <a:buNone/>
              <a:defRPr sz="1477" b="1"/>
            </a:lvl8pPr>
            <a:lvl9pPr marL="3376331" indent="0">
              <a:buNone/>
              <a:defRPr sz="1477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215"/>
            </a:lvl1pPr>
            <a:lvl2pPr>
              <a:defRPr sz="1846"/>
            </a:lvl2pPr>
            <a:lvl3pPr>
              <a:defRPr sz="1662"/>
            </a:lvl3pPr>
            <a:lvl4pPr>
              <a:defRPr sz="1477"/>
            </a:lvl4pPr>
            <a:lvl5pPr>
              <a:defRPr sz="1477"/>
            </a:lvl5pPr>
            <a:lvl6pPr>
              <a:defRPr sz="1477"/>
            </a:lvl6pPr>
            <a:lvl7pPr>
              <a:defRPr sz="1477"/>
            </a:lvl7pPr>
            <a:lvl8pPr>
              <a:defRPr sz="1477"/>
            </a:lvl8pPr>
            <a:lvl9pPr>
              <a:defRPr sz="1477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215" b="1"/>
            </a:lvl1pPr>
            <a:lvl2pPr marL="422041" indent="0">
              <a:buNone/>
              <a:defRPr sz="1846" b="1"/>
            </a:lvl2pPr>
            <a:lvl3pPr marL="844083" indent="0">
              <a:buNone/>
              <a:defRPr sz="1662" b="1"/>
            </a:lvl3pPr>
            <a:lvl4pPr marL="1266124" indent="0">
              <a:buNone/>
              <a:defRPr sz="1477" b="1"/>
            </a:lvl4pPr>
            <a:lvl5pPr marL="1688165" indent="0">
              <a:buNone/>
              <a:defRPr sz="1477" b="1"/>
            </a:lvl5pPr>
            <a:lvl6pPr marL="2110207" indent="0">
              <a:buNone/>
              <a:defRPr sz="1477" b="1"/>
            </a:lvl6pPr>
            <a:lvl7pPr marL="2532248" indent="0">
              <a:buNone/>
              <a:defRPr sz="1477" b="1"/>
            </a:lvl7pPr>
            <a:lvl8pPr marL="2954289" indent="0">
              <a:buNone/>
              <a:defRPr sz="1477" b="1"/>
            </a:lvl8pPr>
            <a:lvl9pPr marL="3376331" indent="0">
              <a:buNone/>
              <a:defRPr sz="1477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215"/>
            </a:lvl1pPr>
            <a:lvl2pPr>
              <a:defRPr sz="1846"/>
            </a:lvl2pPr>
            <a:lvl3pPr>
              <a:defRPr sz="1662"/>
            </a:lvl3pPr>
            <a:lvl4pPr>
              <a:defRPr sz="1477"/>
            </a:lvl4pPr>
            <a:lvl5pPr>
              <a:defRPr sz="1477"/>
            </a:lvl5pPr>
            <a:lvl6pPr>
              <a:defRPr sz="1477"/>
            </a:lvl6pPr>
            <a:lvl7pPr>
              <a:defRPr sz="1477"/>
            </a:lvl7pPr>
            <a:lvl8pPr>
              <a:defRPr sz="1477"/>
            </a:lvl8pPr>
            <a:lvl9pPr>
              <a:defRPr sz="1477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EDC4B-E8F7-4802-8123-15466FEAC3B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06/10/2017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064C7-62B2-4556-AE97-916E9DE448B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6758766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EDC4B-E8F7-4802-8123-15466FEAC3B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06/10/2017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064C7-62B2-4556-AE97-916E9DE448B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468012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EDC4B-E8F7-4802-8123-15466FEAC3B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06/10/2017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064C7-62B2-4556-AE97-916E9DE448B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831430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1846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2954"/>
            </a:lvl1pPr>
            <a:lvl2pPr>
              <a:defRPr sz="2585"/>
            </a:lvl2pPr>
            <a:lvl3pPr>
              <a:defRPr sz="2215"/>
            </a:lvl3pPr>
            <a:lvl4pPr>
              <a:defRPr sz="1846"/>
            </a:lvl4pPr>
            <a:lvl5pPr>
              <a:defRPr sz="1846"/>
            </a:lvl5pPr>
            <a:lvl6pPr>
              <a:defRPr sz="1846"/>
            </a:lvl6pPr>
            <a:lvl7pPr>
              <a:defRPr sz="1846"/>
            </a:lvl7pPr>
            <a:lvl8pPr>
              <a:defRPr sz="1846"/>
            </a:lvl8pPr>
            <a:lvl9pPr>
              <a:defRPr sz="1846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292"/>
            </a:lvl1pPr>
            <a:lvl2pPr marL="422041" indent="0">
              <a:buNone/>
              <a:defRPr sz="1108"/>
            </a:lvl2pPr>
            <a:lvl3pPr marL="844083" indent="0">
              <a:buNone/>
              <a:defRPr sz="923"/>
            </a:lvl3pPr>
            <a:lvl4pPr marL="1266124" indent="0">
              <a:buNone/>
              <a:defRPr sz="831"/>
            </a:lvl4pPr>
            <a:lvl5pPr marL="1688165" indent="0">
              <a:buNone/>
              <a:defRPr sz="831"/>
            </a:lvl5pPr>
            <a:lvl6pPr marL="2110207" indent="0">
              <a:buNone/>
              <a:defRPr sz="831"/>
            </a:lvl6pPr>
            <a:lvl7pPr marL="2532248" indent="0">
              <a:buNone/>
              <a:defRPr sz="831"/>
            </a:lvl7pPr>
            <a:lvl8pPr marL="2954289" indent="0">
              <a:buNone/>
              <a:defRPr sz="831"/>
            </a:lvl8pPr>
            <a:lvl9pPr marL="3376331" indent="0">
              <a:buNone/>
              <a:defRPr sz="83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EDC4B-E8F7-4802-8123-15466FEAC3B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06/10/2017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064C7-62B2-4556-AE97-916E9DE448B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005230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846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954"/>
            </a:lvl1pPr>
            <a:lvl2pPr marL="422041" indent="0">
              <a:buNone/>
              <a:defRPr sz="2585"/>
            </a:lvl2pPr>
            <a:lvl3pPr marL="844083" indent="0">
              <a:buNone/>
              <a:defRPr sz="2215"/>
            </a:lvl3pPr>
            <a:lvl4pPr marL="1266124" indent="0">
              <a:buNone/>
              <a:defRPr sz="1846"/>
            </a:lvl4pPr>
            <a:lvl5pPr marL="1688165" indent="0">
              <a:buNone/>
              <a:defRPr sz="1846"/>
            </a:lvl5pPr>
            <a:lvl6pPr marL="2110207" indent="0">
              <a:buNone/>
              <a:defRPr sz="1846"/>
            </a:lvl6pPr>
            <a:lvl7pPr marL="2532248" indent="0">
              <a:buNone/>
              <a:defRPr sz="1846"/>
            </a:lvl7pPr>
            <a:lvl8pPr marL="2954289" indent="0">
              <a:buNone/>
              <a:defRPr sz="1846"/>
            </a:lvl8pPr>
            <a:lvl9pPr marL="3376331" indent="0">
              <a:buNone/>
              <a:defRPr sz="1846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292"/>
            </a:lvl1pPr>
            <a:lvl2pPr marL="422041" indent="0">
              <a:buNone/>
              <a:defRPr sz="1108"/>
            </a:lvl2pPr>
            <a:lvl3pPr marL="844083" indent="0">
              <a:buNone/>
              <a:defRPr sz="923"/>
            </a:lvl3pPr>
            <a:lvl4pPr marL="1266124" indent="0">
              <a:buNone/>
              <a:defRPr sz="831"/>
            </a:lvl4pPr>
            <a:lvl5pPr marL="1688165" indent="0">
              <a:buNone/>
              <a:defRPr sz="831"/>
            </a:lvl5pPr>
            <a:lvl6pPr marL="2110207" indent="0">
              <a:buNone/>
              <a:defRPr sz="831"/>
            </a:lvl6pPr>
            <a:lvl7pPr marL="2532248" indent="0">
              <a:buNone/>
              <a:defRPr sz="831"/>
            </a:lvl7pPr>
            <a:lvl8pPr marL="2954289" indent="0">
              <a:buNone/>
              <a:defRPr sz="831"/>
            </a:lvl8pPr>
            <a:lvl9pPr marL="3376331" indent="0">
              <a:buNone/>
              <a:defRPr sz="83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EDC4B-E8F7-4802-8123-15466FEAC3B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06/10/2017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064C7-62B2-4556-AE97-916E9DE448B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1365633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EDC4B-E8F7-4802-8123-15466FEAC3B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06/10/2017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064C7-62B2-4556-AE97-916E9DE448B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7966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9B0053-BBDD-45A4-9803-E370BDB3AE8F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4790308"/>
      </p:ext>
    </p:extLst>
  </p:cSld>
  <p:clrMapOvr>
    <a:masterClrMapping/>
  </p:clrMapOvr>
  <p:transition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4"/>
            <a:ext cx="5486400" cy="5667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6"/>
            <a:ext cx="5486400" cy="4114800"/>
          </a:xfrm>
        </p:spPr>
        <p:txBody>
          <a:bodyPr lIns="89552" tIns="44780" rIns="89552" bIns="44780"/>
          <a:lstStyle>
            <a:lvl1pPr marL="0" indent="0">
              <a:buNone/>
              <a:defRPr sz="3200"/>
            </a:lvl1pPr>
            <a:lvl2pPr marL="448429" indent="0">
              <a:buNone/>
              <a:defRPr sz="2800"/>
            </a:lvl2pPr>
            <a:lvl3pPr marL="896848" indent="0">
              <a:buNone/>
              <a:defRPr sz="2400"/>
            </a:lvl3pPr>
            <a:lvl4pPr marL="1345314" indent="0">
              <a:buNone/>
              <a:defRPr sz="2000"/>
            </a:lvl4pPr>
            <a:lvl5pPr marL="1793738" indent="0">
              <a:buNone/>
              <a:defRPr sz="2000"/>
            </a:lvl5pPr>
            <a:lvl6pPr marL="2242161" indent="0">
              <a:buNone/>
              <a:defRPr sz="2000"/>
            </a:lvl6pPr>
            <a:lvl7pPr marL="2690596" indent="0">
              <a:buNone/>
              <a:defRPr sz="2000"/>
            </a:lvl7pPr>
            <a:lvl8pPr marL="3139044" indent="0">
              <a:buNone/>
              <a:defRPr sz="2000"/>
            </a:lvl8pPr>
            <a:lvl9pPr marL="3587451" indent="0">
              <a:buNone/>
              <a:defRPr sz="2000"/>
            </a:lvl9pPr>
          </a:lstStyle>
          <a:p>
            <a:pPr lvl="0"/>
            <a:r>
              <a:rPr lang="it-IT" noProof="0" smtClean="0"/>
              <a:t>Fare clic sull'icona per inserire un'immagine</a:t>
            </a:r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48429" indent="0">
              <a:buNone/>
              <a:defRPr sz="1300"/>
            </a:lvl2pPr>
            <a:lvl3pPr marL="896848" indent="0">
              <a:buNone/>
              <a:defRPr sz="1000"/>
            </a:lvl3pPr>
            <a:lvl4pPr marL="1345314" indent="0">
              <a:buNone/>
              <a:defRPr sz="900"/>
            </a:lvl4pPr>
            <a:lvl5pPr marL="1793738" indent="0">
              <a:buNone/>
              <a:defRPr sz="900"/>
            </a:lvl5pPr>
            <a:lvl6pPr marL="2242161" indent="0">
              <a:buNone/>
              <a:defRPr sz="900"/>
            </a:lvl6pPr>
            <a:lvl7pPr marL="2690596" indent="0">
              <a:buNone/>
              <a:defRPr sz="900"/>
            </a:lvl7pPr>
            <a:lvl8pPr marL="3139044" indent="0">
              <a:buNone/>
              <a:defRPr sz="900"/>
            </a:lvl8pPr>
            <a:lvl9pPr marL="3587451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4E2411-B214-4639-8BEF-2C3280D68268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‹N›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133587"/>
      </p:ext>
    </p:extLst>
  </p:cSld>
  <p:clrMapOvr>
    <a:masterClrMapping/>
  </p:clrMapOvr>
  <p:transition>
    <p:random/>
  </p:transition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EDC4B-E8F7-4802-8123-15466FEAC3B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06/10/2017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064C7-62B2-4556-AE97-916E9DE448B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0629120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220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440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66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8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102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322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9542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3763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EDC4B-E8F7-4802-8123-15466FEAC3B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06/10/2017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064C7-62B2-4556-AE97-916E9DE448B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2875163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EDC4B-E8F7-4802-8123-15466FEAC3B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06/10/2017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064C7-62B2-4556-AE97-916E9DE448B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743995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692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846">
                <a:solidFill>
                  <a:schemeClr val="tx1">
                    <a:tint val="75000"/>
                  </a:schemeClr>
                </a:solidFill>
              </a:defRPr>
            </a:lvl1pPr>
            <a:lvl2pPr marL="422041" indent="0">
              <a:buNone/>
              <a:defRPr sz="1662">
                <a:solidFill>
                  <a:schemeClr val="tx1">
                    <a:tint val="75000"/>
                  </a:schemeClr>
                </a:solidFill>
              </a:defRPr>
            </a:lvl2pPr>
            <a:lvl3pPr marL="844083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3pPr>
            <a:lvl4pPr marL="1266124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4pPr>
            <a:lvl5pPr marL="1688165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5pPr>
            <a:lvl6pPr marL="2110207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6pPr>
            <a:lvl7pPr marL="2532248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7pPr>
            <a:lvl8pPr marL="2954289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8pPr>
            <a:lvl9pPr marL="3376331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EDC4B-E8F7-4802-8123-15466FEAC3B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06/10/2017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064C7-62B2-4556-AE97-916E9DE448B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654975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585"/>
            </a:lvl1pPr>
            <a:lvl2pPr>
              <a:defRPr sz="2215"/>
            </a:lvl2pPr>
            <a:lvl3pPr>
              <a:defRPr sz="1846"/>
            </a:lvl3pPr>
            <a:lvl4pPr>
              <a:defRPr sz="1662"/>
            </a:lvl4pPr>
            <a:lvl5pPr>
              <a:defRPr sz="1662"/>
            </a:lvl5pPr>
            <a:lvl6pPr>
              <a:defRPr sz="1662"/>
            </a:lvl6pPr>
            <a:lvl7pPr>
              <a:defRPr sz="1662"/>
            </a:lvl7pPr>
            <a:lvl8pPr>
              <a:defRPr sz="1662"/>
            </a:lvl8pPr>
            <a:lvl9pPr>
              <a:defRPr sz="1662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585"/>
            </a:lvl1pPr>
            <a:lvl2pPr>
              <a:defRPr sz="2215"/>
            </a:lvl2pPr>
            <a:lvl3pPr>
              <a:defRPr sz="1846"/>
            </a:lvl3pPr>
            <a:lvl4pPr>
              <a:defRPr sz="1662"/>
            </a:lvl4pPr>
            <a:lvl5pPr>
              <a:defRPr sz="1662"/>
            </a:lvl5pPr>
            <a:lvl6pPr>
              <a:defRPr sz="1662"/>
            </a:lvl6pPr>
            <a:lvl7pPr>
              <a:defRPr sz="1662"/>
            </a:lvl7pPr>
            <a:lvl8pPr>
              <a:defRPr sz="1662"/>
            </a:lvl8pPr>
            <a:lvl9pPr>
              <a:defRPr sz="1662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EDC4B-E8F7-4802-8123-15466FEAC3B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06/10/2017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064C7-62B2-4556-AE97-916E9DE448B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720480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215" b="1"/>
            </a:lvl1pPr>
            <a:lvl2pPr marL="422041" indent="0">
              <a:buNone/>
              <a:defRPr sz="1846" b="1"/>
            </a:lvl2pPr>
            <a:lvl3pPr marL="844083" indent="0">
              <a:buNone/>
              <a:defRPr sz="1662" b="1"/>
            </a:lvl3pPr>
            <a:lvl4pPr marL="1266124" indent="0">
              <a:buNone/>
              <a:defRPr sz="1477" b="1"/>
            </a:lvl4pPr>
            <a:lvl5pPr marL="1688165" indent="0">
              <a:buNone/>
              <a:defRPr sz="1477" b="1"/>
            </a:lvl5pPr>
            <a:lvl6pPr marL="2110207" indent="0">
              <a:buNone/>
              <a:defRPr sz="1477" b="1"/>
            </a:lvl6pPr>
            <a:lvl7pPr marL="2532248" indent="0">
              <a:buNone/>
              <a:defRPr sz="1477" b="1"/>
            </a:lvl7pPr>
            <a:lvl8pPr marL="2954289" indent="0">
              <a:buNone/>
              <a:defRPr sz="1477" b="1"/>
            </a:lvl8pPr>
            <a:lvl9pPr marL="3376331" indent="0">
              <a:buNone/>
              <a:defRPr sz="1477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215"/>
            </a:lvl1pPr>
            <a:lvl2pPr>
              <a:defRPr sz="1846"/>
            </a:lvl2pPr>
            <a:lvl3pPr>
              <a:defRPr sz="1662"/>
            </a:lvl3pPr>
            <a:lvl4pPr>
              <a:defRPr sz="1477"/>
            </a:lvl4pPr>
            <a:lvl5pPr>
              <a:defRPr sz="1477"/>
            </a:lvl5pPr>
            <a:lvl6pPr>
              <a:defRPr sz="1477"/>
            </a:lvl6pPr>
            <a:lvl7pPr>
              <a:defRPr sz="1477"/>
            </a:lvl7pPr>
            <a:lvl8pPr>
              <a:defRPr sz="1477"/>
            </a:lvl8pPr>
            <a:lvl9pPr>
              <a:defRPr sz="1477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215" b="1"/>
            </a:lvl1pPr>
            <a:lvl2pPr marL="422041" indent="0">
              <a:buNone/>
              <a:defRPr sz="1846" b="1"/>
            </a:lvl2pPr>
            <a:lvl3pPr marL="844083" indent="0">
              <a:buNone/>
              <a:defRPr sz="1662" b="1"/>
            </a:lvl3pPr>
            <a:lvl4pPr marL="1266124" indent="0">
              <a:buNone/>
              <a:defRPr sz="1477" b="1"/>
            </a:lvl4pPr>
            <a:lvl5pPr marL="1688165" indent="0">
              <a:buNone/>
              <a:defRPr sz="1477" b="1"/>
            </a:lvl5pPr>
            <a:lvl6pPr marL="2110207" indent="0">
              <a:buNone/>
              <a:defRPr sz="1477" b="1"/>
            </a:lvl6pPr>
            <a:lvl7pPr marL="2532248" indent="0">
              <a:buNone/>
              <a:defRPr sz="1477" b="1"/>
            </a:lvl7pPr>
            <a:lvl8pPr marL="2954289" indent="0">
              <a:buNone/>
              <a:defRPr sz="1477" b="1"/>
            </a:lvl8pPr>
            <a:lvl9pPr marL="3376331" indent="0">
              <a:buNone/>
              <a:defRPr sz="1477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215"/>
            </a:lvl1pPr>
            <a:lvl2pPr>
              <a:defRPr sz="1846"/>
            </a:lvl2pPr>
            <a:lvl3pPr>
              <a:defRPr sz="1662"/>
            </a:lvl3pPr>
            <a:lvl4pPr>
              <a:defRPr sz="1477"/>
            </a:lvl4pPr>
            <a:lvl5pPr>
              <a:defRPr sz="1477"/>
            </a:lvl5pPr>
            <a:lvl6pPr>
              <a:defRPr sz="1477"/>
            </a:lvl6pPr>
            <a:lvl7pPr>
              <a:defRPr sz="1477"/>
            </a:lvl7pPr>
            <a:lvl8pPr>
              <a:defRPr sz="1477"/>
            </a:lvl8pPr>
            <a:lvl9pPr>
              <a:defRPr sz="1477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EDC4B-E8F7-4802-8123-15466FEAC3B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06/10/2017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064C7-62B2-4556-AE97-916E9DE448B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3826551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EDC4B-E8F7-4802-8123-15466FEAC3B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06/10/2017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064C7-62B2-4556-AE97-916E9DE448B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481039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EDC4B-E8F7-4802-8123-15466FEAC3B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06/10/2017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064C7-62B2-4556-AE97-916E9DE448B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7597746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1846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2954"/>
            </a:lvl1pPr>
            <a:lvl2pPr>
              <a:defRPr sz="2585"/>
            </a:lvl2pPr>
            <a:lvl3pPr>
              <a:defRPr sz="2215"/>
            </a:lvl3pPr>
            <a:lvl4pPr>
              <a:defRPr sz="1846"/>
            </a:lvl4pPr>
            <a:lvl5pPr>
              <a:defRPr sz="1846"/>
            </a:lvl5pPr>
            <a:lvl6pPr>
              <a:defRPr sz="1846"/>
            </a:lvl6pPr>
            <a:lvl7pPr>
              <a:defRPr sz="1846"/>
            </a:lvl7pPr>
            <a:lvl8pPr>
              <a:defRPr sz="1846"/>
            </a:lvl8pPr>
            <a:lvl9pPr>
              <a:defRPr sz="1846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292"/>
            </a:lvl1pPr>
            <a:lvl2pPr marL="422041" indent="0">
              <a:buNone/>
              <a:defRPr sz="1108"/>
            </a:lvl2pPr>
            <a:lvl3pPr marL="844083" indent="0">
              <a:buNone/>
              <a:defRPr sz="923"/>
            </a:lvl3pPr>
            <a:lvl4pPr marL="1266124" indent="0">
              <a:buNone/>
              <a:defRPr sz="831"/>
            </a:lvl4pPr>
            <a:lvl5pPr marL="1688165" indent="0">
              <a:buNone/>
              <a:defRPr sz="831"/>
            </a:lvl5pPr>
            <a:lvl6pPr marL="2110207" indent="0">
              <a:buNone/>
              <a:defRPr sz="831"/>
            </a:lvl6pPr>
            <a:lvl7pPr marL="2532248" indent="0">
              <a:buNone/>
              <a:defRPr sz="831"/>
            </a:lvl7pPr>
            <a:lvl8pPr marL="2954289" indent="0">
              <a:buNone/>
              <a:defRPr sz="831"/>
            </a:lvl8pPr>
            <a:lvl9pPr marL="3376331" indent="0">
              <a:buNone/>
              <a:defRPr sz="83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EDC4B-E8F7-4802-8123-15466FEAC3B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06/10/2017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064C7-62B2-4556-AE97-916E9DE448B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8244396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846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954"/>
            </a:lvl1pPr>
            <a:lvl2pPr marL="422041" indent="0">
              <a:buNone/>
              <a:defRPr sz="2585"/>
            </a:lvl2pPr>
            <a:lvl3pPr marL="844083" indent="0">
              <a:buNone/>
              <a:defRPr sz="2215"/>
            </a:lvl3pPr>
            <a:lvl4pPr marL="1266124" indent="0">
              <a:buNone/>
              <a:defRPr sz="1846"/>
            </a:lvl4pPr>
            <a:lvl5pPr marL="1688165" indent="0">
              <a:buNone/>
              <a:defRPr sz="1846"/>
            </a:lvl5pPr>
            <a:lvl6pPr marL="2110207" indent="0">
              <a:buNone/>
              <a:defRPr sz="1846"/>
            </a:lvl6pPr>
            <a:lvl7pPr marL="2532248" indent="0">
              <a:buNone/>
              <a:defRPr sz="1846"/>
            </a:lvl7pPr>
            <a:lvl8pPr marL="2954289" indent="0">
              <a:buNone/>
              <a:defRPr sz="1846"/>
            </a:lvl8pPr>
            <a:lvl9pPr marL="3376331" indent="0">
              <a:buNone/>
              <a:defRPr sz="1846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292"/>
            </a:lvl1pPr>
            <a:lvl2pPr marL="422041" indent="0">
              <a:buNone/>
              <a:defRPr sz="1108"/>
            </a:lvl2pPr>
            <a:lvl3pPr marL="844083" indent="0">
              <a:buNone/>
              <a:defRPr sz="923"/>
            </a:lvl3pPr>
            <a:lvl4pPr marL="1266124" indent="0">
              <a:buNone/>
              <a:defRPr sz="831"/>
            </a:lvl4pPr>
            <a:lvl5pPr marL="1688165" indent="0">
              <a:buNone/>
              <a:defRPr sz="831"/>
            </a:lvl5pPr>
            <a:lvl6pPr marL="2110207" indent="0">
              <a:buNone/>
              <a:defRPr sz="831"/>
            </a:lvl6pPr>
            <a:lvl7pPr marL="2532248" indent="0">
              <a:buNone/>
              <a:defRPr sz="831"/>
            </a:lvl7pPr>
            <a:lvl8pPr marL="2954289" indent="0">
              <a:buNone/>
              <a:defRPr sz="831"/>
            </a:lvl8pPr>
            <a:lvl9pPr marL="3376331" indent="0">
              <a:buNone/>
              <a:defRPr sz="83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EDC4B-E8F7-4802-8123-15466FEAC3B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06/10/2017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064C7-62B2-4556-AE97-916E9DE448B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2750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4E2411-B214-4639-8BEF-2C3280D68268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‹N›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8305969"/>
      </p:ext>
    </p:extLst>
  </p:cSld>
  <p:clrMapOvr>
    <a:masterClrMapping/>
  </p:clrMapOvr>
  <p:transition>
    <p:random/>
  </p:transition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EDC4B-E8F7-4802-8123-15466FEAC3B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06/10/2017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064C7-62B2-4556-AE97-916E9DE448B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057977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EDC4B-E8F7-4802-8123-15466FEAC3B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06/10/2017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064C7-62B2-4556-AE97-916E9DE448B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4710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1" y="115888"/>
            <a:ext cx="2057400" cy="6192837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4" y="115888"/>
            <a:ext cx="6019800" cy="6192837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4E2411-B214-4639-8BEF-2C3280D68268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‹N›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1128440"/>
      </p:ext>
    </p:extLst>
  </p:cSld>
  <p:clrMapOvr>
    <a:masterClrMapping/>
  </p:clrMapOvr>
  <p:transition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80220" indent="0" algn="ctr">
              <a:buNone/>
              <a:defRPr/>
            </a:lvl2pPr>
            <a:lvl3pPr marL="760410" indent="0" algn="ctr">
              <a:buNone/>
              <a:defRPr/>
            </a:lvl3pPr>
            <a:lvl4pPr marL="1140616" indent="0" algn="ctr">
              <a:buNone/>
              <a:defRPr/>
            </a:lvl4pPr>
            <a:lvl5pPr marL="1520819" indent="0" algn="ctr">
              <a:buNone/>
              <a:defRPr/>
            </a:lvl5pPr>
            <a:lvl6pPr marL="1901040" indent="0" algn="ctr">
              <a:buNone/>
              <a:defRPr/>
            </a:lvl6pPr>
            <a:lvl7pPr marL="2281229" indent="0" algn="ctr">
              <a:buNone/>
              <a:defRPr/>
            </a:lvl7pPr>
            <a:lvl8pPr marL="2661437" indent="0" algn="ctr">
              <a:buNone/>
              <a:defRPr/>
            </a:lvl8pPr>
            <a:lvl9pPr marL="3041642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33805BFE-B617-419A-A379-FF7B159D52C3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86808393"/>
      </p:ext>
    </p:extLst>
  </p:cSld>
  <p:clrMapOvr>
    <a:masterClrMapping/>
  </p:clrMapOvr>
  <p:transition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E07169E3-39FC-4B85-A41F-18A2F2DB0A6C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76045133"/>
      </p:ext>
    </p:extLst>
  </p:cSld>
  <p:clrMapOvr>
    <a:masterClrMapping/>
  </p:clrMapOvr>
  <p:transition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41"/>
            <a:ext cx="7772400" cy="1362075"/>
          </a:xfrm>
        </p:spPr>
        <p:txBody>
          <a:bodyPr anchor="t"/>
          <a:lstStyle>
            <a:lvl1pPr algn="l">
              <a:defRPr sz="33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53"/>
            <a:ext cx="7772400" cy="1500187"/>
          </a:xfrm>
        </p:spPr>
        <p:txBody>
          <a:bodyPr anchor="b"/>
          <a:lstStyle>
            <a:lvl1pPr marL="0" indent="0">
              <a:buNone/>
              <a:defRPr sz="1700"/>
            </a:lvl1pPr>
            <a:lvl2pPr marL="380220" indent="0">
              <a:buNone/>
              <a:defRPr sz="1500"/>
            </a:lvl2pPr>
            <a:lvl3pPr marL="760410" indent="0">
              <a:buNone/>
              <a:defRPr sz="1300"/>
            </a:lvl3pPr>
            <a:lvl4pPr marL="1140616" indent="0">
              <a:buNone/>
              <a:defRPr sz="1200"/>
            </a:lvl4pPr>
            <a:lvl5pPr marL="1520819" indent="0">
              <a:buNone/>
              <a:defRPr sz="1200"/>
            </a:lvl5pPr>
            <a:lvl6pPr marL="1901040" indent="0">
              <a:buNone/>
              <a:defRPr sz="1200"/>
            </a:lvl6pPr>
            <a:lvl7pPr marL="2281229" indent="0">
              <a:buNone/>
              <a:defRPr sz="1200"/>
            </a:lvl7pPr>
            <a:lvl8pPr marL="2661437" indent="0">
              <a:buNone/>
              <a:defRPr sz="1200"/>
            </a:lvl8pPr>
            <a:lvl9pPr marL="3041642" indent="0">
              <a:buNone/>
              <a:defRPr sz="12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4B9204CF-ED4D-494F-9143-F7F6DCFB61BA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50342198"/>
      </p:ext>
    </p:extLst>
  </p:cSld>
  <p:clrMapOvr>
    <a:masterClrMapping/>
  </p:clrMapOvr>
  <p:transition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484314"/>
            <a:ext cx="4038600" cy="4824412"/>
          </a:xfrm>
        </p:spPr>
        <p:txBody>
          <a:bodyPr/>
          <a:lstStyle>
            <a:lvl1pPr>
              <a:defRPr sz="2300"/>
            </a:lvl1pPr>
            <a:lvl2pPr>
              <a:defRPr sz="20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484314"/>
            <a:ext cx="4038600" cy="4824412"/>
          </a:xfrm>
        </p:spPr>
        <p:txBody>
          <a:bodyPr/>
          <a:lstStyle>
            <a:lvl1pPr>
              <a:defRPr sz="2300"/>
            </a:lvl1pPr>
            <a:lvl2pPr>
              <a:defRPr sz="20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79015F58-FA44-4911-A735-A604D02B3131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84221084"/>
      </p:ext>
    </p:extLst>
  </p:cSld>
  <p:clrMapOvr>
    <a:masterClrMapping/>
  </p:clrMapOvr>
  <p:transition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53"/>
            <a:ext cx="4040188" cy="63976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220" indent="0">
              <a:buNone/>
              <a:defRPr sz="1700" b="1"/>
            </a:lvl2pPr>
            <a:lvl3pPr marL="760410" indent="0">
              <a:buNone/>
              <a:defRPr sz="1500" b="1"/>
            </a:lvl3pPr>
            <a:lvl4pPr marL="1140616" indent="0">
              <a:buNone/>
              <a:defRPr sz="1300" b="1"/>
            </a:lvl4pPr>
            <a:lvl5pPr marL="1520819" indent="0">
              <a:buNone/>
              <a:defRPr sz="1300" b="1"/>
            </a:lvl5pPr>
            <a:lvl6pPr marL="1901040" indent="0">
              <a:buNone/>
              <a:defRPr sz="1300" b="1"/>
            </a:lvl6pPr>
            <a:lvl7pPr marL="2281229" indent="0">
              <a:buNone/>
              <a:defRPr sz="1300" b="1"/>
            </a:lvl7pPr>
            <a:lvl8pPr marL="2661437" indent="0">
              <a:buNone/>
              <a:defRPr sz="1300" b="1"/>
            </a:lvl8pPr>
            <a:lvl9pPr marL="3041642" indent="0">
              <a:buNone/>
              <a:defRPr sz="13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7" y="1535153"/>
            <a:ext cx="4041775" cy="63976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220" indent="0">
              <a:buNone/>
              <a:defRPr sz="1700" b="1"/>
            </a:lvl2pPr>
            <a:lvl3pPr marL="760410" indent="0">
              <a:buNone/>
              <a:defRPr sz="1500" b="1"/>
            </a:lvl3pPr>
            <a:lvl4pPr marL="1140616" indent="0">
              <a:buNone/>
              <a:defRPr sz="1300" b="1"/>
            </a:lvl4pPr>
            <a:lvl5pPr marL="1520819" indent="0">
              <a:buNone/>
              <a:defRPr sz="1300" b="1"/>
            </a:lvl5pPr>
            <a:lvl6pPr marL="1901040" indent="0">
              <a:buNone/>
              <a:defRPr sz="1300" b="1"/>
            </a:lvl6pPr>
            <a:lvl7pPr marL="2281229" indent="0">
              <a:buNone/>
              <a:defRPr sz="1300" b="1"/>
            </a:lvl7pPr>
            <a:lvl8pPr marL="2661437" indent="0">
              <a:buNone/>
              <a:defRPr sz="1300" b="1"/>
            </a:lvl8pPr>
            <a:lvl9pPr marL="3041642" indent="0">
              <a:buNone/>
              <a:defRPr sz="13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D631F105-BB11-4A5C-8EAD-510891456ADE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441063405"/>
      </p:ext>
    </p:extLst>
  </p:cSld>
  <p:clrMapOvr>
    <a:masterClrMapping/>
  </p:clrMapOvr>
  <p:transition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4A9C8FE4-D6A2-456B-B745-7364DB0C3A31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17840575"/>
      </p:ext>
    </p:extLst>
  </p:cSld>
  <p:clrMapOvr>
    <a:masterClrMapping/>
  </p:clrMapOvr>
  <p:transition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2FECDCA1-A8A7-4419-90AC-AFF9FBC3A0A2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341321712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49DE2FA-31B0-4E20-B230-F5C4AF0ABAB3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813578"/>
      </p:ext>
    </p:extLst>
  </p:cSld>
  <p:clrMapOvr>
    <a:masterClrMapping/>
  </p:clrMapOvr>
  <p:transition>
    <p:rand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2" y="273089"/>
            <a:ext cx="3008313" cy="1162051"/>
          </a:xfrm>
        </p:spPr>
        <p:txBody>
          <a:bodyPr anchor="b"/>
          <a:lstStyle>
            <a:lvl1pPr algn="l">
              <a:defRPr sz="17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93"/>
            <a:ext cx="5111750" cy="5853113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0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200"/>
            </a:lvl1pPr>
            <a:lvl2pPr marL="380220" indent="0">
              <a:buNone/>
              <a:defRPr sz="1000"/>
            </a:lvl2pPr>
            <a:lvl3pPr marL="760410" indent="0">
              <a:buNone/>
              <a:defRPr sz="800"/>
            </a:lvl3pPr>
            <a:lvl4pPr marL="1140616" indent="0">
              <a:buNone/>
              <a:defRPr sz="700"/>
            </a:lvl4pPr>
            <a:lvl5pPr marL="1520819" indent="0">
              <a:buNone/>
              <a:defRPr sz="700"/>
            </a:lvl5pPr>
            <a:lvl6pPr marL="1901040" indent="0">
              <a:buNone/>
              <a:defRPr sz="700"/>
            </a:lvl6pPr>
            <a:lvl7pPr marL="2281229" indent="0">
              <a:buNone/>
              <a:defRPr sz="700"/>
            </a:lvl7pPr>
            <a:lvl8pPr marL="2661437" indent="0">
              <a:buNone/>
              <a:defRPr sz="700"/>
            </a:lvl8pPr>
            <a:lvl9pPr marL="3041642" indent="0">
              <a:buNone/>
              <a:defRPr sz="7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9591C845-CA06-41C2-B1B0-54703A7B84A0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13987235"/>
      </p:ext>
    </p:extLst>
  </p:cSld>
  <p:clrMapOvr>
    <a:masterClrMapping/>
  </p:clrMapOvr>
  <p:transition>
    <p:rand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40"/>
            <a:ext cx="5486400" cy="566739"/>
          </a:xfrm>
        </p:spPr>
        <p:txBody>
          <a:bodyPr anchor="b"/>
          <a:lstStyle>
            <a:lvl1pPr algn="l">
              <a:defRPr sz="17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700"/>
            </a:lvl1pPr>
            <a:lvl2pPr marL="380220" indent="0">
              <a:buNone/>
              <a:defRPr sz="2300"/>
            </a:lvl2pPr>
            <a:lvl3pPr marL="760410" indent="0">
              <a:buNone/>
              <a:defRPr sz="2000"/>
            </a:lvl3pPr>
            <a:lvl4pPr marL="1140616" indent="0">
              <a:buNone/>
              <a:defRPr sz="1700"/>
            </a:lvl4pPr>
            <a:lvl5pPr marL="1520819" indent="0">
              <a:buNone/>
              <a:defRPr sz="1700"/>
            </a:lvl5pPr>
            <a:lvl6pPr marL="1901040" indent="0">
              <a:buNone/>
              <a:defRPr sz="1700"/>
            </a:lvl6pPr>
            <a:lvl7pPr marL="2281229" indent="0">
              <a:buNone/>
              <a:defRPr sz="1700"/>
            </a:lvl7pPr>
            <a:lvl8pPr marL="2661437" indent="0">
              <a:buNone/>
              <a:defRPr sz="1700"/>
            </a:lvl8pPr>
            <a:lvl9pPr marL="3041642" indent="0">
              <a:buNone/>
              <a:defRPr sz="1700"/>
            </a:lvl9pPr>
          </a:lstStyle>
          <a:p>
            <a:pPr lvl="0"/>
            <a:r>
              <a:rPr lang="it-IT" noProof="0" smtClean="0"/>
              <a:t>Fare clic sull'icona per inserire un'immagine</a:t>
            </a:r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200"/>
            </a:lvl1pPr>
            <a:lvl2pPr marL="380220" indent="0">
              <a:buNone/>
              <a:defRPr sz="1000"/>
            </a:lvl2pPr>
            <a:lvl3pPr marL="760410" indent="0">
              <a:buNone/>
              <a:defRPr sz="800"/>
            </a:lvl3pPr>
            <a:lvl4pPr marL="1140616" indent="0">
              <a:buNone/>
              <a:defRPr sz="700"/>
            </a:lvl4pPr>
            <a:lvl5pPr marL="1520819" indent="0">
              <a:buNone/>
              <a:defRPr sz="700"/>
            </a:lvl5pPr>
            <a:lvl6pPr marL="1901040" indent="0">
              <a:buNone/>
              <a:defRPr sz="700"/>
            </a:lvl6pPr>
            <a:lvl7pPr marL="2281229" indent="0">
              <a:buNone/>
              <a:defRPr sz="700"/>
            </a:lvl7pPr>
            <a:lvl8pPr marL="2661437" indent="0">
              <a:buNone/>
              <a:defRPr sz="700"/>
            </a:lvl8pPr>
            <a:lvl9pPr marL="3041642" indent="0">
              <a:buNone/>
              <a:defRPr sz="7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1F1B30F5-A744-4ACA-BA94-A51A46FFC12E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021834807"/>
      </p:ext>
    </p:extLst>
  </p:cSld>
  <p:clrMapOvr>
    <a:masterClrMapping/>
  </p:clrMapOvr>
  <p:transition>
    <p:rand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D79E6383-AD54-46BB-B151-EE4A0CDD97B7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69834021"/>
      </p:ext>
    </p:extLst>
  </p:cSld>
  <p:clrMapOvr>
    <a:masterClrMapping/>
  </p:clrMapOvr>
  <p:transition>
    <p:rand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115888"/>
            <a:ext cx="2057400" cy="6192837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115888"/>
            <a:ext cx="6019800" cy="6192837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26954947-EC5B-4874-AB79-8BCB0FE05DE4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39139827"/>
      </p:ext>
    </p:extLst>
  </p:cSld>
  <p:clrMapOvr>
    <a:masterClrMapping/>
  </p:clrMapOvr>
  <p:transition>
    <p:rand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olo, contenuto e 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41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648200" y="1600201"/>
            <a:ext cx="4038600" cy="21859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4648200" y="3938591"/>
            <a:ext cx="4038600" cy="218757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data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lIns="76037" tIns="38018" rIns="76037" bIns="38018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500">
                <a:solidFill>
                  <a:srgbClr val="000000"/>
                </a:solidFill>
                <a:latin typeface="Calibri"/>
                <a:ea typeface="+mn-ea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lIns="76037" tIns="38018" rIns="76037" bIns="38018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500">
                <a:solidFill>
                  <a:srgbClr val="000000"/>
                </a:solidFill>
                <a:latin typeface="Calibri"/>
                <a:ea typeface="+mn-ea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04CFE7E6-6BA6-4807-80AF-ABF45C7F5C40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18724788"/>
      </p:ext>
    </p:extLst>
  </p:cSld>
  <p:clrMapOvr>
    <a:masterClrMapping/>
  </p:clrMapOvr>
  <p:transition>
    <p:rand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6481" y="1604369"/>
            <a:ext cx="8226720" cy="219335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6481" y="3935934"/>
            <a:ext cx="8226720" cy="21933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xfrm>
            <a:off x="457200" y="6246813"/>
            <a:ext cx="2127250" cy="471487"/>
          </a:xfrm>
          <a:prstGeom prst="rect">
            <a:avLst/>
          </a:prstGeom>
        </p:spPr>
        <p:txBody>
          <a:bodyPr lIns="82781" tIns="41393" rIns="82781" bIns="41393"/>
          <a:lstStyle>
            <a:lvl1pPr eaLnBrk="0" hangingPunct="0">
              <a:defRPr sz="17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ea typeface="MS PGothic" panose="020B0600070205080204" pitchFamily="34" charset="-128"/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xfrm>
            <a:off x="3127375" y="6246813"/>
            <a:ext cx="2897188" cy="471487"/>
          </a:xfrm>
          <a:prstGeom prst="rect">
            <a:avLst/>
          </a:prstGeom>
        </p:spPr>
        <p:txBody>
          <a:bodyPr lIns="82781" tIns="41393" rIns="82781" bIns="41393"/>
          <a:lstStyle>
            <a:lvl1pPr eaLnBrk="0" hangingPunct="0">
              <a:defRPr sz="17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ea typeface="MS PGothic" panose="020B0600070205080204" pitchFamily="34" charset="-128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28A7790A-9916-4E87-BEE6-1EEC37CF702C}" type="slidenum">
              <a:rPr lang="en-GB" altLang="en-US"/>
              <a:pPr/>
              <a:t>‹N›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8540282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54" indent="0" algn="ctr">
              <a:buNone/>
              <a:defRPr/>
            </a:lvl2pPr>
            <a:lvl3pPr marL="914306" indent="0" algn="ctr">
              <a:buNone/>
              <a:defRPr/>
            </a:lvl3pPr>
            <a:lvl4pPr marL="1371460" indent="0" algn="ctr">
              <a:buNone/>
              <a:defRPr/>
            </a:lvl4pPr>
            <a:lvl5pPr marL="1828613" indent="0" algn="ctr">
              <a:buNone/>
              <a:defRPr/>
            </a:lvl5pPr>
            <a:lvl6pPr marL="2285766" indent="0" algn="ctr">
              <a:buNone/>
              <a:defRPr/>
            </a:lvl6pPr>
            <a:lvl7pPr marL="2742920" indent="0" algn="ctr">
              <a:buNone/>
              <a:defRPr/>
            </a:lvl7pPr>
            <a:lvl8pPr marL="3200072" indent="0" algn="ctr">
              <a:buNone/>
              <a:defRPr/>
            </a:lvl8pPr>
            <a:lvl9pPr marL="3657226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65200622"/>
      </p:ext>
    </p:extLst>
  </p:cSld>
  <p:clrMapOvr>
    <a:masterClrMapping/>
  </p:clrMapOvr>
  <p:transition>
    <p:rand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79440658"/>
      </p:ext>
    </p:extLst>
  </p:cSld>
  <p:clrMapOvr>
    <a:masterClrMapping/>
  </p:clrMapOvr>
  <p:transition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54" indent="0">
              <a:buNone/>
              <a:defRPr sz="1800"/>
            </a:lvl2pPr>
            <a:lvl3pPr marL="914306" indent="0">
              <a:buNone/>
              <a:defRPr sz="1600"/>
            </a:lvl3pPr>
            <a:lvl4pPr marL="1371460" indent="0">
              <a:buNone/>
              <a:defRPr sz="1400"/>
            </a:lvl4pPr>
            <a:lvl5pPr marL="1828613" indent="0">
              <a:buNone/>
              <a:defRPr sz="1400"/>
            </a:lvl5pPr>
            <a:lvl6pPr marL="2285766" indent="0">
              <a:buNone/>
              <a:defRPr sz="1400"/>
            </a:lvl6pPr>
            <a:lvl7pPr marL="2742920" indent="0">
              <a:buNone/>
              <a:defRPr sz="1400"/>
            </a:lvl7pPr>
            <a:lvl8pPr marL="3200072" indent="0">
              <a:buNone/>
              <a:defRPr sz="1400"/>
            </a:lvl8pPr>
            <a:lvl9pPr marL="3657226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316250064"/>
      </p:ext>
    </p:extLst>
  </p:cSld>
  <p:clrMapOvr>
    <a:masterClrMapping/>
  </p:clrMapOvr>
  <p:transition>
    <p:rand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2565400"/>
            <a:ext cx="4038600" cy="39592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2565400"/>
            <a:ext cx="4038600" cy="39592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09472289"/>
      </p:ext>
    </p:extLst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484313"/>
            <a:ext cx="4038600" cy="4824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484313"/>
            <a:ext cx="4038600" cy="4824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2F5577-A979-4D7C-B981-03CEA962ED50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1212470"/>
      </p:ext>
    </p:extLst>
  </p:cSld>
  <p:clrMapOvr>
    <a:masterClrMapping/>
  </p:clrMapOvr>
  <p:transition>
    <p:random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6" indent="0">
              <a:buNone/>
              <a:defRPr sz="1800" b="1"/>
            </a:lvl3pPr>
            <a:lvl4pPr marL="1371460" indent="0">
              <a:buNone/>
              <a:defRPr sz="1600" b="1"/>
            </a:lvl4pPr>
            <a:lvl5pPr marL="1828613" indent="0">
              <a:buNone/>
              <a:defRPr sz="1600" b="1"/>
            </a:lvl5pPr>
            <a:lvl6pPr marL="2285766" indent="0">
              <a:buNone/>
              <a:defRPr sz="1600" b="1"/>
            </a:lvl6pPr>
            <a:lvl7pPr marL="2742920" indent="0">
              <a:buNone/>
              <a:defRPr sz="1600" b="1"/>
            </a:lvl7pPr>
            <a:lvl8pPr marL="3200072" indent="0">
              <a:buNone/>
              <a:defRPr sz="1600" b="1"/>
            </a:lvl8pPr>
            <a:lvl9pPr marL="3657226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6" indent="0">
              <a:buNone/>
              <a:defRPr sz="1800" b="1"/>
            </a:lvl3pPr>
            <a:lvl4pPr marL="1371460" indent="0">
              <a:buNone/>
              <a:defRPr sz="1600" b="1"/>
            </a:lvl4pPr>
            <a:lvl5pPr marL="1828613" indent="0">
              <a:buNone/>
              <a:defRPr sz="1600" b="1"/>
            </a:lvl5pPr>
            <a:lvl6pPr marL="2285766" indent="0">
              <a:buNone/>
              <a:defRPr sz="1600" b="1"/>
            </a:lvl6pPr>
            <a:lvl7pPr marL="2742920" indent="0">
              <a:buNone/>
              <a:defRPr sz="1600" b="1"/>
            </a:lvl7pPr>
            <a:lvl8pPr marL="3200072" indent="0">
              <a:buNone/>
              <a:defRPr sz="1600" b="1"/>
            </a:lvl8pPr>
            <a:lvl9pPr marL="3657226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40083039"/>
      </p:ext>
    </p:extLst>
  </p:cSld>
  <p:clrMapOvr>
    <a:masterClrMapping/>
  </p:clrMapOvr>
  <p:transition>
    <p:rand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28263871"/>
      </p:ext>
    </p:extLst>
  </p:cSld>
  <p:clrMapOvr>
    <a:masterClrMapping/>
  </p:clrMapOvr>
  <p:transition>
    <p:random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4824107"/>
      </p:ext>
    </p:extLst>
  </p:cSld>
  <p:clrMapOvr>
    <a:masterClrMapping/>
  </p:clrMapOvr>
  <p:transition>
    <p:random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4" indent="0">
              <a:buNone/>
              <a:defRPr sz="1200"/>
            </a:lvl2pPr>
            <a:lvl3pPr marL="914306" indent="0">
              <a:buNone/>
              <a:defRPr sz="1000"/>
            </a:lvl3pPr>
            <a:lvl4pPr marL="1371460" indent="0">
              <a:buNone/>
              <a:defRPr sz="900"/>
            </a:lvl4pPr>
            <a:lvl5pPr marL="1828613" indent="0">
              <a:buNone/>
              <a:defRPr sz="900"/>
            </a:lvl5pPr>
            <a:lvl6pPr marL="2285766" indent="0">
              <a:buNone/>
              <a:defRPr sz="900"/>
            </a:lvl6pPr>
            <a:lvl7pPr marL="2742920" indent="0">
              <a:buNone/>
              <a:defRPr sz="900"/>
            </a:lvl7pPr>
            <a:lvl8pPr marL="3200072" indent="0">
              <a:buNone/>
              <a:defRPr sz="900"/>
            </a:lvl8pPr>
            <a:lvl9pPr marL="3657226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201625642"/>
      </p:ext>
    </p:extLst>
  </p:cSld>
  <p:clrMapOvr>
    <a:masterClrMapping/>
  </p:clrMapOvr>
  <p:transition>
    <p:random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6" indent="0">
              <a:buNone/>
              <a:defRPr sz="2400"/>
            </a:lvl3pPr>
            <a:lvl4pPr marL="1371460" indent="0">
              <a:buNone/>
              <a:defRPr sz="2000"/>
            </a:lvl4pPr>
            <a:lvl5pPr marL="1828613" indent="0">
              <a:buNone/>
              <a:defRPr sz="2000"/>
            </a:lvl5pPr>
            <a:lvl6pPr marL="2285766" indent="0">
              <a:buNone/>
              <a:defRPr sz="2000"/>
            </a:lvl6pPr>
            <a:lvl7pPr marL="2742920" indent="0">
              <a:buNone/>
              <a:defRPr sz="2000"/>
            </a:lvl7pPr>
            <a:lvl8pPr marL="3200072" indent="0">
              <a:buNone/>
              <a:defRPr sz="2000"/>
            </a:lvl8pPr>
            <a:lvl9pPr marL="3657226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54" indent="0">
              <a:buNone/>
              <a:defRPr sz="1200"/>
            </a:lvl2pPr>
            <a:lvl3pPr marL="914306" indent="0">
              <a:buNone/>
              <a:defRPr sz="1000"/>
            </a:lvl3pPr>
            <a:lvl4pPr marL="1371460" indent="0">
              <a:buNone/>
              <a:defRPr sz="900"/>
            </a:lvl4pPr>
            <a:lvl5pPr marL="1828613" indent="0">
              <a:buNone/>
              <a:defRPr sz="900"/>
            </a:lvl5pPr>
            <a:lvl6pPr marL="2285766" indent="0">
              <a:buNone/>
              <a:defRPr sz="900"/>
            </a:lvl6pPr>
            <a:lvl7pPr marL="2742920" indent="0">
              <a:buNone/>
              <a:defRPr sz="900"/>
            </a:lvl7pPr>
            <a:lvl8pPr marL="3200072" indent="0">
              <a:buNone/>
              <a:defRPr sz="900"/>
            </a:lvl8pPr>
            <a:lvl9pPr marL="3657226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32219867"/>
      </p:ext>
    </p:extLst>
  </p:cSld>
  <p:clrMapOvr>
    <a:masterClrMapping/>
  </p:clrMapOvr>
  <p:transition>
    <p:random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88645422"/>
      </p:ext>
    </p:extLst>
  </p:cSld>
  <p:clrMapOvr>
    <a:masterClrMapping/>
  </p:clrMapOvr>
  <p:transition>
    <p:random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1277940"/>
            <a:ext cx="2057400" cy="5246687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1277940"/>
            <a:ext cx="6019800" cy="5246687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23097102"/>
      </p:ext>
    </p:extLst>
  </p:cSld>
  <p:clrMapOvr>
    <a:masterClrMapping/>
  </p:clrMapOvr>
  <p:transition>
    <p:random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54" indent="0" algn="ctr">
              <a:buNone/>
              <a:defRPr/>
            </a:lvl2pPr>
            <a:lvl3pPr marL="914306" indent="0" algn="ctr">
              <a:buNone/>
              <a:defRPr/>
            </a:lvl3pPr>
            <a:lvl4pPr marL="1371460" indent="0" algn="ctr">
              <a:buNone/>
              <a:defRPr/>
            </a:lvl4pPr>
            <a:lvl5pPr marL="1828613" indent="0" algn="ctr">
              <a:buNone/>
              <a:defRPr/>
            </a:lvl5pPr>
            <a:lvl6pPr marL="2285766" indent="0" algn="ctr">
              <a:buNone/>
              <a:defRPr/>
            </a:lvl6pPr>
            <a:lvl7pPr marL="2742920" indent="0" algn="ctr">
              <a:buNone/>
              <a:defRPr/>
            </a:lvl7pPr>
            <a:lvl8pPr marL="3200072" indent="0" algn="ctr">
              <a:buNone/>
              <a:defRPr/>
            </a:lvl8pPr>
            <a:lvl9pPr marL="3657226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64329355"/>
      </p:ext>
    </p:extLst>
  </p:cSld>
  <p:clrMapOvr>
    <a:masterClrMapping/>
  </p:clrMapOvr>
  <p:transition>
    <p:random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87343607"/>
      </p:ext>
    </p:extLst>
  </p:cSld>
  <p:clrMapOvr>
    <a:masterClrMapping/>
  </p:clrMapOvr>
  <p:transition>
    <p:random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54" indent="0">
              <a:buNone/>
              <a:defRPr sz="1800"/>
            </a:lvl2pPr>
            <a:lvl3pPr marL="914306" indent="0">
              <a:buNone/>
              <a:defRPr sz="1600"/>
            </a:lvl3pPr>
            <a:lvl4pPr marL="1371460" indent="0">
              <a:buNone/>
              <a:defRPr sz="1400"/>
            </a:lvl4pPr>
            <a:lvl5pPr marL="1828613" indent="0">
              <a:buNone/>
              <a:defRPr sz="1400"/>
            </a:lvl5pPr>
            <a:lvl6pPr marL="2285766" indent="0">
              <a:buNone/>
              <a:defRPr sz="1400"/>
            </a:lvl6pPr>
            <a:lvl7pPr marL="2742920" indent="0">
              <a:buNone/>
              <a:defRPr sz="1400"/>
            </a:lvl7pPr>
            <a:lvl8pPr marL="3200072" indent="0">
              <a:buNone/>
              <a:defRPr sz="1400"/>
            </a:lvl8pPr>
            <a:lvl9pPr marL="3657226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042160369"/>
      </p:ext>
    </p:extLst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BD9FB9-2628-4690-89A2-A6F8FBADC927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5847696"/>
      </p:ext>
    </p:extLst>
  </p:cSld>
  <p:clrMapOvr>
    <a:masterClrMapping/>
  </p:clrMapOvr>
  <p:transition>
    <p:random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484313"/>
            <a:ext cx="4038600" cy="4824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484313"/>
            <a:ext cx="4038600" cy="4824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24664529"/>
      </p:ext>
    </p:extLst>
  </p:cSld>
  <p:clrMapOvr>
    <a:masterClrMapping/>
  </p:clrMapOvr>
  <p:transition>
    <p:random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6" indent="0">
              <a:buNone/>
              <a:defRPr sz="1800" b="1"/>
            </a:lvl3pPr>
            <a:lvl4pPr marL="1371460" indent="0">
              <a:buNone/>
              <a:defRPr sz="1600" b="1"/>
            </a:lvl4pPr>
            <a:lvl5pPr marL="1828613" indent="0">
              <a:buNone/>
              <a:defRPr sz="1600" b="1"/>
            </a:lvl5pPr>
            <a:lvl6pPr marL="2285766" indent="0">
              <a:buNone/>
              <a:defRPr sz="1600" b="1"/>
            </a:lvl6pPr>
            <a:lvl7pPr marL="2742920" indent="0">
              <a:buNone/>
              <a:defRPr sz="1600" b="1"/>
            </a:lvl7pPr>
            <a:lvl8pPr marL="3200072" indent="0">
              <a:buNone/>
              <a:defRPr sz="1600" b="1"/>
            </a:lvl8pPr>
            <a:lvl9pPr marL="3657226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6" indent="0">
              <a:buNone/>
              <a:defRPr sz="1800" b="1"/>
            </a:lvl3pPr>
            <a:lvl4pPr marL="1371460" indent="0">
              <a:buNone/>
              <a:defRPr sz="1600" b="1"/>
            </a:lvl4pPr>
            <a:lvl5pPr marL="1828613" indent="0">
              <a:buNone/>
              <a:defRPr sz="1600" b="1"/>
            </a:lvl5pPr>
            <a:lvl6pPr marL="2285766" indent="0">
              <a:buNone/>
              <a:defRPr sz="1600" b="1"/>
            </a:lvl6pPr>
            <a:lvl7pPr marL="2742920" indent="0">
              <a:buNone/>
              <a:defRPr sz="1600" b="1"/>
            </a:lvl7pPr>
            <a:lvl8pPr marL="3200072" indent="0">
              <a:buNone/>
              <a:defRPr sz="1600" b="1"/>
            </a:lvl8pPr>
            <a:lvl9pPr marL="3657226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13301419"/>
      </p:ext>
    </p:extLst>
  </p:cSld>
  <p:clrMapOvr>
    <a:masterClrMapping/>
  </p:clrMapOvr>
  <p:transition>
    <p:random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67462287"/>
      </p:ext>
    </p:extLst>
  </p:cSld>
  <p:clrMapOvr>
    <a:masterClrMapping/>
  </p:clrMapOvr>
  <p:transition>
    <p:random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4171981"/>
      </p:ext>
    </p:extLst>
  </p:cSld>
  <p:clrMapOvr>
    <a:masterClrMapping/>
  </p:clrMapOvr>
  <p:transition>
    <p:random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4" indent="0">
              <a:buNone/>
              <a:defRPr sz="1200"/>
            </a:lvl2pPr>
            <a:lvl3pPr marL="914306" indent="0">
              <a:buNone/>
              <a:defRPr sz="1000"/>
            </a:lvl3pPr>
            <a:lvl4pPr marL="1371460" indent="0">
              <a:buNone/>
              <a:defRPr sz="900"/>
            </a:lvl4pPr>
            <a:lvl5pPr marL="1828613" indent="0">
              <a:buNone/>
              <a:defRPr sz="900"/>
            </a:lvl5pPr>
            <a:lvl6pPr marL="2285766" indent="0">
              <a:buNone/>
              <a:defRPr sz="900"/>
            </a:lvl6pPr>
            <a:lvl7pPr marL="2742920" indent="0">
              <a:buNone/>
              <a:defRPr sz="900"/>
            </a:lvl7pPr>
            <a:lvl8pPr marL="3200072" indent="0">
              <a:buNone/>
              <a:defRPr sz="900"/>
            </a:lvl8pPr>
            <a:lvl9pPr marL="3657226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195266492"/>
      </p:ext>
    </p:extLst>
  </p:cSld>
  <p:clrMapOvr>
    <a:masterClrMapping/>
  </p:clrMapOvr>
  <p:transition>
    <p:random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6" indent="0">
              <a:buNone/>
              <a:defRPr sz="2400"/>
            </a:lvl3pPr>
            <a:lvl4pPr marL="1371460" indent="0">
              <a:buNone/>
              <a:defRPr sz="2000"/>
            </a:lvl4pPr>
            <a:lvl5pPr marL="1828613" indent="0">
              <a:buNone/>
              <a:defRPr sz="2000"/>
            </a:lvl5pPr>
            <a:lvl6pPr marL="2285766" indent="0">
              <a:buNone/>
              <a:defRPr sz="2000"/>
            </a:lvl6pPr>
            <a:lvl7pPr marL="2742920" indent="0">
              <a:buNone/>
              <a:defRPr sz="2000"/>
            </a:lvl7pPr>
            <a:lvl8pPr marL="3200072" indent="0">
              <a:buNone/>
              <a:defRPr sz="2000"/>
            </a:lvl8pPr>
            <a:lvl9pPr marL="3657226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54" indent="0">
              <a:buNone/>
              <a:defRPr sz="1200"/>
            </a:lvl2pPr>
            <a:lvl3pPr marL="914306" indent="0">
              <a:buNone/>
              <a:defRPr sz="1000"/>
            </a:lvl3pPr>
            <a:lvl4pPr marL="1371460" indent="0">
              <a:buNone/>
              <a:defRPr sz="900"/>
            </a:lvl4pPr>
            <a:lvl5pPr marL="1828613" indent="0">
              <a:buNone/>
              <a:defRPr sz="900"/>
            </a:lvl5pPr>
            <a:lvl6pPr marL="2285766" indent="0">
              <a:buNone/>
              <a:defRPr sz="900"/>
            </a:lvl6pPr>
            <a:lvl7pPr marL="2742920" indent="0">
              <a:buNone/>
              <a:defRPr sz="900"/>
            </a:lvl7pPr>
            <a:lvl8pPr marL="3200072" indent="0">
              <a:buNone/>
              <a:defRPr sz="900"/>
            </a:lvl8pPr>
            <a:lvl9pPr marL="3657226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84300280"/>
      </p:ext>
    </p:extLst>
  </p:cSld>
  <p:clrMapOvr>
    <a:masterClrMapping/>
  </p:clrMapOvr>
  <p:transition>
    <p:random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44753562"/>
      </p:ext>
    </p:extLst>
  </p:cSld>
  <p:clrMapOvr>
    <a:masterClrMapping/>
  </p:clrMapOvr>
  <p:transition>
    <p:random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115888"/>
            <a:ext cx="2057400" cy="6192837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115888"/>
            <a:ext cx="6019800" cy="6192837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0086187"/>
      </p:ext>
    </p:extLst>
  </p:cSld>
  <p:clrMapOvr>
    <a:masterClrMapping/>
  </p:clrMapOvr>
  <p:transition>
    <p:random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457200" y="1484313"/>
            <a:ext cx="4038600" cy="4824412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484313"/>
            <a:ext cx="4038600" cy="4824412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08792664"/>
      </p:ext>
    </p:extLst>
  </p:cSld>
  <p:clrMapOvr>
    <a:masterClrMapping/>
  </p:clrMapOvr>
  <p:transition>
    <p:random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olo, testo e 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457200" y="1484313"/>
            <a:ext cx="4038600" cy="4824412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648200" y="1484313"/>
            <a:ext cx="4038600" cy="2335212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4648200" y="3971925"/>
            <a:ext cx="4038600" cy="23368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37631508"/>
      </p:ext>
    </p:extLst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C43DDA-175B-4A55-8B0A-44DC1C1D8E8D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518653"/>
      </p:ext>
    </p:extLst>
  </p:cSld>
  <p:clrMapOvr>
    <a:masterClrMapping/>
  </p:clrMapOvr>
  <p:transition>
    <p:random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olo e  contenu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sz="quarter"/>
          </p:nvPr>
        </p:nvSpPr>
        <p:spPr>
          <a:xfrm>
            <a:off x="457200" y="11588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>
          <a:xfrm>
            <a:off x="457200" y="1484313"/>
            <a:ext cx="4038600" cy="2335212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648200" y="1484313"/>
            <a:ext cx="4038600" cy="2335212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457200" y="3971925"/>
            <a:ext cx="4038600" cy="23368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8200" y="3971925"/>
            <a:ext cx="4038600" cy="23368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85347127"/>
      </p:ext>
    </p:extLst>
  </p:cSld>
  <p:clrMapOvr>
    <a:masterClrMapping/>
  </p:clrMapOvr>
  <p:transition>
    <p:random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olo e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abella 2"/>
          <p:cNvSpPr>
            <a:spLocks noGrp="1"/>
          </p:cNvSpPr>
          <p:nvPr>
            <p:ph type="tbl" idx="1"/>
          </p:nvPr>
        </p:nvSpPr>
        <p:spPr>
          <a:xfrm>
            <a:off x="457200" y="1484313"/>
            <a:ext cx="8229600" cy="4824412"/>
          </a:xfrm>
        </p:spPr>
        <p:txBody>
          <a:bodyPr/>
          <a:lstStyle/>
          <a:p>
            <a:pPr lvl="0"/>
            <a:endParaRPr lang="it-IT" noProof="0" smtClean="0"/>
          </a:p>
        </p:txBody>
      </p:sp>
    </p:spTree>
    <p:extLst>
      <p:ext uri="{BB962C8B-B14F-4D97-AF65-F5344CB8AC3E}">
        <p14:creationId xmlns:p14="http://schemas.microsoft.com/office/powerpoint/2010/main" val="2731122424"/>
      </p:ext>
    </p:extLst>
  </p:cSld>
  <p:clrMapOvr>
    <a:masterClrMapping/>
  </p:clrMapOvr>
  <p:transition>
    <p:random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80220" indent="0" algn="ctr">
              <a:buNone/>
              <a:defRPr/>
            </a:lvl2pPr>
            <a:lvl3pPr marL="760410" indent="0" algn="ctr">
              <a:buNone/>
              <a:defRPr/>
            </a:lvl3pPr>
            <a:lvl4pPr marL="1140616" indent="0" algn="ctr">
              <a:buNone/>
              <a:defRPr/>
            </a:lvl4pPr>
            <a:lvl5pPr marL="1520819" indent="0" algn="ctr">
              <a:buNone/>
              <a:defRPr/>
            </a:lvl5pPr>
            <a:lvl6pPr marL="1901040" indent="0" algn="ctr">
              <a:buNone/>
              <a:defRPr/>
            </a:lvl6pPr>
            <a:lvl7pPr marL="2281229" indent="0" algn="ctr">
              <a:buNone/>
              <a:defRPr/>
            </a:lvl7pPr>
            <a:lvl8pPr marL="2661437" indent="0" algn="ctr">
              <a:buNone/>
              <a:defRPr/>
            </a:lvl8pPr>
            <a:lvl9pPr marL="3041642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46D0D4A9-3E6A-4FFD-AF2F-A1692B1BA9DC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322680578"/>
      </p:ext>
    </p:extLst>
  </p:cSld>
  <p:clrMapOvr>
    <a:masterClrMapping/>
  </p:clrMapOvr>
  <p:transition>
    <p:random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0377C7F7-7CD0-4D5D-B617-349B9489EA44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93729783"/>
      </p:ext>
    </p:extLst>
  </p:cSld>
  <p:clrMapOvr>
    <a:masterClrMapping/>
  </p:clrMapOvr>
  <p:transition>
    <p:random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41"/>
            <a:ext cx="7772400" cy="1362075"/>
          </a:xfrm>
        </p:spPr>
        <p:txBody>
          <a:bodyPr anchor="t"/>
          <a:lstStyle>
            <a:lvl1pPr algn="l">
              <a:defRPr sz="33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53"/>
            <a:ext cx="7772400" cy="1500187"/>
          </a:xfrm>
        </p:spPr>
        <p:txBody>
          <a:bodyPr anchor="b"/>
          <a:lstStyle>
            <a:lvl1pPr marL="0" indent="0">
              <a:buNone/>
              <a:defRPr sz="1700"/>
            </a:lvl1pPr>
            <a:lvl2pPr marL="380220" indent="0">
              <a:buNone/>
              <a:defRPr sz="1500"/>
            </a:lvl2pPr>
            <a:lvl3pPr marL="760410" indent="0">
              <a:buNone/>
              <a:defRPr sz="1300"/>
            </a:lvl3pPr>
            <a:lvl4pPr marL="1140616" indent="0">
              <a:buNone/>
              <a:defRPr sz="1200"/>
            </a:lvl4pPr>
            <a:lvl5pPr marL="1520819" indent="0">
              <a:buNone/>
              <a:defRPr sz="1200"/>
            </a:lvl5pPr>
            <a:lvl6pPr marL="1901040" indent="0">
              <a:buNone/>
              <a:defRPr sz="1200"/>
            </a:lvl6pPr>
            <a:lvl7pPr marL="2281229" indent="0">
              <a:buNone/>
              <a:defRPr sz="1200"/>
            </a:lvl7pPr>
            <a:lvl8pPr marL="2661437" indent="0">
              <a:buNone/>
              <a:defRPr sz="1200"/>
            </a:lvl8pPr>
            <a:lvl9pPr marL="3041642" indent="0">
              <a:buNone/>
              <a:defRPr sz="12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5FF63B49-E9E4-428E-8A86-431F9A590526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68898140"/>
      </p:ext>
    </p:extLst>
  </p:cSld>
  <p:clrMapOvr>
    <a:masterClrMapping/>
  </p:clrMapOvr>
  <p:transition>
    <p:random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484314"/>
            <a:ext cx="4038600" cy="4824412"/>
          </a:xfrm>
        </p:spPr>
        <p:txBody>
          <a:bodyPr/>
          <a:lstStyle>
            <a:lvl1pPr>
              <a:defRPr sz="2300"/>
            </a:lvl1pPr>
            <a:lvl2pPr>
              <a:defRPr sz="20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484314"/>
            <a:ext cx="4038600" cy="4824412"/>
          </a:xfrm>
        </p:spPr>
        <p:txBody>
          <a:bodyPr/>
          <a:lstStyle>
            <a:lvl1pPr>
              <a:defRPr sz="2300"/>
            </a:lvl1pPr>
            <a:lvl2pPr>
              <a:defRPr sz="20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AA4348AE-B66A-42EE-8E75-51F2DF3F7B92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67226135"/>
      </p:ext>
    </p:extLst>
  </p:cSld>
  <p:clrMapOvr>
    <a:masterClrMapping/>
  </p:clrMapOvr>
  <p:transition>
    <p:random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53"/>
            <a:ext cx="4040188" cy="63976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220" indent="0">
              <a:buNone/>
              <a:defRPr sz="1700" b="1"/>
            </a:lvl2pPr>
            <a:lvl3pPr marL="760410" indent="0">
              <a:buNone/>
              <a:defRPr sz="1500" b="1"/>
            </a:lvl3pPr>
            <a:lvl4pPr marL="1140616" indent="0">
              <a:buNone/>
              <a:defRPr sz="1300" b="1"/>
            </a:lvl4pPr>
            <a:lvl5pPr marL="1520819" indent="0">
              <a:buNone/>
              <a:defRPr sz="1300" b="1"/>
            </a:lvl5pPr>
            <a:lvl6pPr marL="1901040" indent="0">
              <a:buNone/>
              <a:defRPr sz="1300" b="1"/>
            </a:lvl6pPr>
            <a:lvl7pPr marL="2281229" indent="0">
              <a:buNone/>
              <a:defRPr sz="1300" b="1"/>
            </a:lvl7pPr>
            <a:lvl8pPr marL="2661437" indent="0">
              <a:buNone/>
              <a:defRPr sz="1300" b="1"/>
            </a:lvl8pPr>
            <a:lvl9pPr marL="3041642" indent="0">
              <a:buNone/>
              <a:defRPr sz="13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7" y="1535153"/>
            <a:ext cx="4041775" cy="63976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220" indent="0">
              <a:buNone/>
              <a:defRPr sz="1700" b="1"/>
            </a:lvl2pPr>
            <a:lvl3pPr marL="760410" indent="0">
              <a:buNone/>
              <a:defRPr sz="1500" b="1"/>
            </a:lvl3pPr>
            <a:lvl4pPr marL="1140616" indent="0">
              <a:buNone/>
              <a:defRPr sz="1300" b="1"/>
            </a:lvl4pPr>
            <a:lvl5pPr marL="1520819" indent="0">
              <a:buNone/>
              <a:defRPr sz="1300" b="1"/>
            </a:lvl5pPr>
            <a:lvl6pPr marL="1901040" indent="0">
              <a:buNone/>
              <a:defRPr sz="1300" b="1"/>
            </a:lvl6pPr>
            <a:lvl7pPr marL="2281229" indent="0">
              <a:buNone/>
              <a:defRPr sz="1300" b="1"/>
            </a:lvl7pPr>
            <a:lvl8pPr marL="2661437" indent="0">
              <a:buNone/>
              <a:defRPr sz="1300" b="1"/>
            </a:lvl8pPr>
            <a:lvl9pPr marL="3041642" indent="0">
              <a:buNone/>
              <a:defRPr sz="13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4967EA08-3177-475E-A8AD-E5DAD7DE3200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29804325"/>
      </p:ext>
    </p:extLst>
  </p:cSld>
  <p:clrMapOvr>
    <a:masterClrMapping/>
  </p:clrMapOvr>
  <p:transition>
    <p:random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EE0401BD-2EE1-438A-BDFB-6A5B6263E922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44404010"/>
      </p:ext>
    </p:extLst>
  </p:cSld>
  <p:clrMapOvr>
    <a:masterClrMapping/>
  </p:clrMapOvr>
  <p:transition>
    <p:random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057730EA-D523-4241-A8D0-6AEE69880C2F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61801878"/>
      </p:ext>
    </p:extLst>
  </p:cSld>
  <p:clrMapOvr>
    <a:masterClrMapping/>
  </p:clrMapOvr>
  <p:transition>
    <p:random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2" y="273089"/>
            <a:ext cx="3008313" cy="1162051"/>
          </a:xfrm>
        </p:spPr>
        <p:txBody>
          <a:bodyPr anchor="b"/>
          <a:lstStyle>
            <a:lvl1pPr algn="l">
              <a:defRPr sz="17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93"/>
            <a:ext cx="5111750" cy="5853113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0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200"/>
            </a:lvl1pPr>
            <a:lvl2pPr marL="380220" indent="0">
              <a:buNone/>
              <a:defRPr sz="1000"/>
            </a:lvl2pPr>
            <a:lvl3pPr marL="760410" indent="0">
              <a:buNone/>
              <a:defRPr sz="800"/>
            </a:lvl3pPr>
            <a:lvl4pPr marL="1140616" indent="0">
              <a:buNone/>
              <a:defRPr sz="700"/>
            </a:lvl4pPr>
            <a:lvl5pPr marL="1520819" indent="0">
              <a:buNone/>
              <a:defRPr sz="700"/>
            </a:lvl5pPr>
            <a:lvl6pPr marL="1901040" indent="0">
              <a:buNone/>
              <a:defRPr sz="700"/>
            </a:lvl6pPr>
            <a:lvl7pPr marL="2281229" indent="0">
              <a:buNone/>
              <a:defRPr sz="700"/>
            </a:lvl7pPr>
            <a:lvl8pPr marL="2661437" indent="0">
              <a:buNone/>
              <a:defRPr sz="700"/>
            </a:lvl8pPr>
            <a:lvl9pPr marL="3041642" indent="0">
              <a:buNone/>
              <a:defRPr sz="7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946D7ACC-557E-4DA7-AABA-6B86DEB210C9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18033970"/>
      </p:ext>
    </p:extLst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9F2C3FF-DC08-4A93-9D1E-E9078BA06034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946141"/>
      </p:ext>
    </p:extLst>
  </p:cSld>
  <p:clrMapOvr>
    <a:masterClrMapping/>
  </p:clrMapOvr>
  <p:transition>
    <p:random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40"/>
            <a:ext cx="5486400" cy="566739"/>
          </a:xfrm>
        </p:spPr>
        <p:txBody>
          <a:bodyPr anchor="b"/>
          <a:lstStyle>
            <a:lvl1pPr algn="l">
              <a:defRPr sz="17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700"/>
            </a:lvl1pPr>
            <a:lvl2pPr marL="380220" indent="0">
              <a:buNone/>
              <a:defRPr sz="2300"/>
            </a:lvl2pPr>
            <a:lvl3pPr marL="760410" indent="0">
              <a:buNone/>
              <a:defRPr sz="2000"/>
            </a:lvl3pPr>
            <a:lvl4pPr marL="1140616" indent="0">
              <a:buNone/>
              <a:defRPr sz="1700"/>
            </a:lvl4pPr>
            <a:lvl5pPr marL="1520819" indent="0">
              <a:buNone/>
              <a:defRPr sz="1700"/>
            </a:lvl5pPr>
            <a:lvl6pPr marL="1901040" indent="0">
              <a:buNone/>
              <a:defRPr sz="1700"/>
            </a:lvl6pPr>
            <a:lvl7pPr marL="2281229" indent="0">
              <a:buNone/>
              <a:defRPr sz="1700"/>
            </a:lvl7pPr>
            <a:lvl8pPr marL="2661437" indent="0">
              <a:buNone/>
              <a:defRPr sz="1700"/>
            </a:lvl8pPr>
            <a:lvl9pPr marL="3041642" indent="0">
              <a:buNone/>
              <a:defRPr sz="1700"/>
            </a:lvl9pPr>
          </a:lstStyle>
          <a:p>
            <a:pPr lvl="0"/>
            <a:r>
              <a:rPr lang="it-IT" noProof="0" smtClean="0"/>
              <a:t>Fare clic sull'icona per inserire un'immagine</a:t>
            </a:r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200"/>
            </a:lvl1pPr>
            <a:lvl2pPr marL="380220" indent="0">
              <a:buNone/>
              <a:defRPr sz="1000"/>
            </a:lvl2pPr>
            <a:lvl3pPr marL="760410" indent="0">
              <a:buNone/>
              <a:defRPr sz="800"/>
            </a:lvl3pPr>
            <a:lvl4pPr marL="1140616" indent="0">
              <a:buNone/>
              <a:defRPr sz="700"/>
            </a:lvl4pPr>
            <a:lvl5pPr marL="1520819" indent="0">
              <a:buNone/>
              <a:defRPr sz="700"/>
            </a:lvl5pPr>
            <a:lvl6pPr marL="1901040" indent="0">
              <a:buNone/>
              <a:defRPr sz="700"/>
            </a:lvl6pPr>
            <a:lvl7pPr marL="2281229" indent="0">
              <a:buNone/>
              <a:defRPr sz="700"/>
            </a:lvl7pPr>
            <a:lvl8pPr marL="2661437" indent="0">
              <a:buNone/>
              <a:defRPr sz="700"/>
            </a:lvl8pPr>
            <a:lvl9pPr marL="3041642" indent="0">
              <a:buNone/>
              <a:defRPr sz="7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7EFF928C-E586-4937-A2AB-4DC88C6836C7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07234691"/>
      </p:ext>
    </p:extLst>
  </p:cSld>
  <p:clrMapOvr>
    <a:masterClrMapping/>
  </p:clrMapOvr>
  <p:transition>
    <p:random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8623454F-1613-4EB5-B346-0FB17ABCA8DA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332008412"/>
      </p:ext>
    </p:extLst>
  </p:cSld>
  <p:clrMapOvr>
    <a:masterClrMapping/>
  </p:clrMapOvr>
  <p:transition>
    <p:random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115888"/>
            <a:ext cx="2057400" cy="6192837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115888"/>
            <a:ext cx="6019800" cy="6192837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09E795F8-ADC1-448E-BEB2-3A2F2A967A91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416696767"/>
      </p:ext>
    </p:extLst>
  </p:cSld>
  <p:clrMapOvr>
    <a:masterClrMapping/>
  </p:clrMapOvr>
  <p:transition>
    <p:random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olo, contenuto e 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41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648200" y="1600201"/>
            <a:ext cx="4038600" cy="21859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4648200" y="3938591"/>
            <a:ext cx="4038600" cy="218757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data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lIns="76037" tIns="38018" rIns="76037" bIns="38018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500">
                <a:solidFill>
                  <a:srgbClr val="000000"/>
                </a:solidFill>
                <a:latin typeface="Calibri"/>
                <a:ea typeface="+mn-ea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lIns="76037" tIns="38018" rIns="76037" bIns="38018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500">
                <a:solidFill>
                  <a:srgbClr val="000000"/>
                </a:solidFill>
                <a:latin typeface="Calibri"/>
                <a:ea typeface="+mn-ea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53096663-46EE-400E-B9F4-FCDD07CA040B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574780858"/>
      </p:ext>
    </p:extLst>
  </p:cSld>
  <p:clrMapOvr>
    <a:masterClrMapping/>
  </p:clrMapOvr>
  <p:transition>
    <p:random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6481" y="1604369"/>
            <a:ext cx="8226720" cy="219335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6481" y="3935934"/>
            <a:ext cx="8226720" cy="21933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xfrm>
            <a:off x="457200" y="6246813"/>
            <a:ext cx="2127250" cy="471487"/>
          </a:xfrm>
          <a:prstGeom prst="rect">
            <a:avLst/>
          </a:prstGeom>
        </p:spPr>
        <p:txBody>
          <a:bodyPr lIns="82781" tIns="41393" rIns="82781" bIns="41393"/>
          <a:lstStyle>
            <a:lvl1pPr eaLnBrk="0" hangingPunct="0">
              <a:defRPr sz="1700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xfrm>
            <a:off x="3127375" y="6246813"/>
            <a:ext cx="2897188" cy="471487"/>
          </a:xfrm>
          <a:prstGeom prst="rect">
            <a:avLst/>
          </a:prstGeom>
        </p:spPr>
        <p:txBody>
          <a:bodyPr lIns="82781" tIns="41393" rIns="82781" bIns="41393"/>
          <a:lstStyle>
            <a:lvl1pPr eaLnBrk="0" hangingPunct="0">
              <a:defRPr sz="1700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F136D4B9-DF00-42C7-9032-572C7930BC37}" type="slidenum">
              <a:rPr lang="en-GB" altLang="en-US"/>
              <a:pPr/>
              <a:t>‹N›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86126428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A3E91-49AF-4C40-8FDE-867FA9C1562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247889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A3E91-49AF-4C40-8FDE-867FA9C1562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68838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A3E91-49AF-4C40-8FDE-867FA9C1562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9858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A3E91-49AF-4C40-8FDE-867FA9C1562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706723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A3E91-49AF-4C40-8FDE-867FA9C1562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533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293065-655F-4B5E-983B-CFCC231CA4C7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732885"/>
      </p:ext>
    </p:extLst>
  </p:cSld>
  <p:clrMapOvr>
    <a:masterClrMapping/>
  </p:clrMapOvr>
  <p:transition>
    <p:random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A3E91-49AF-4C40-8FDE-867FA9C1562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586540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A3E91-49AF-4C40-8FDE-867FA9C1562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894801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A3E91-49AF-4C40-8FDE-867FA9C1562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290714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A3E91-49AF-4C40-8FDE-867FA9C1562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47663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A3E91-49AF-4C40-8FDE-867FA9C1562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668581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A3E91-49AF-4C40-8FDE-867FA9C1562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433225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13A47-361A-43EB-A6A7-90E7175F25F8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49231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13A47-361A-43EB-A6A7-90E7175F25F8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011892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13A47-361A-43EB-A6A7-90E7175F25F8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86751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13A47-361A-43EB-A6A7-90E7175F25F8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72643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it-IT" noProof="0" smtClean="0"/>
              <a:t>Fare clic sull'icona per inserire un'immagine</a:t>
            </a:r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9B017C-0F4F-4310-BFD4-8BB0F49E83A9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11422"/>
      </p:ext>
    </p:extLst>
  </p:cSld>
  <p:clrMapOvr>
    <a:masterClrMapping/>
  </p:clrMapOvr>
  <p:transition>
    <p:random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13A47-361A-43EB-A6A7-90E7175F25F8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021347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13A47-361A-43EB-A6A7-90E7175F25F8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76643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13A47-361A-43EB-A6A7-90E7175F25F8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06610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13A47-361A-43EB-A6A7-90E7175F25F8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72457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13A47-361A-43EB-A6A7-90E7175F25F8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602638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13A47-361A-43EB-A6A7-90E7175F25F8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69188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13A47-361A-43EB-A6A7-90E7175F25F8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903092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 userDrawn="1"/>
        </p:nvSpPr>
        <p:spPr bwMode="white">
          <a:xfrm>
            <a:off x="0" y="6172200"/>
            <a:ext cx="9144000" cy="685800"/>
          </a:xfrm>
          <a:prstGeom prst="rect">
            <a:avLst/>
          </a:prstGeom>
          <a:solidFill>
            <a:srgbClr val="000055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>
              <a:solidFill>
                <a:prstClr val="black"/>
              </a:solidFill>
              <a:latin typeface="Arial" charset="0"/>
              <a:ea typeface="ＭＳ Ｐゴシック" panose="020B0600070205080204" pitchFamily="34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0486346"/>
      </p:ext>
    </p:extLst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13A47-361A-43EB-A6A7-90E7175F25F8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659745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13A47-361A-43EB-A6A7-90E7175F25F8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20088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7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116.xml"/><Relationship Id="rId12" Type="http://schemas.openxmlformats.org/officeDocument/2006/relationships/slideLayout" Target="../slideLayouts/slideLayout121.xml"/><Relationship Id="rId2" Type="http://schemas.openxmlformats.org/officeDocument/2006/relationships/slideLayout" Target="../slideLayouts/slideLayout111.xml"/><Relationship Id="rId1" Type="http://schemas.openxmlformats.org/officeDocument/2006/relationships/slideLayout" Target="../slideLayouts/slideLayout110.xml"/><Relationship Id="rId6" Type="http://schemas.openxmlformats.org/officeDocument/2006/relationships/slideLayout" Target="../slideLayouts/slideLayout115.xml"/><Relationship Id="rId11" Type="http://schemas.openxmlformats.org/officeDocument/2006/relationships/slideLayout" Target="../slideLayouts/slideLayout120.xml"/><Relationship Id="rId5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119.xml"/><Relationship Id="rId4" Type="http://schemas.openxmlformats.org/officeDocument/2006/relationships/slideLayout" Target="../slideLayouts/slideLayout113.xml"/><Relationship Id="rId9" Type="http://schemas.openxmlformats.org/officeDocument/2006/relationships/slideLayout" Target="../slideLayouts/slideLayout118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1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3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30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3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41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6.xml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139.xml"/><Relationship Id="rId10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3.xml"/><Relationship Id="rId3" Type="http://schemas.openxmlformats.org/officeDocument/2006/relationships/slideLayout" Target="../slideLayouts/slideLayout148.xml"/><Relationship Id="rId7" Type="http://schemas.openxmlformats.org/officeDocument/2006/relationships/slideLayout" Target="../slideLayouts/slideLayout152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7.xml"/><Relationship Id="rId1" Type="http://schemas.openxmlformats.org/officeDocument/2006/relationships/slideLayout" Target="../slideLayouts/slideLayout146.xml"/><Relationship Id="rId6" Type="http://schemas.openxmlformats.org/officeDocument/2006/relationships/slideLayout" Target="../slideLayouts/slideLayout151.xml"/><Relationship Id="rId11" Type="http://schemas.openxmlformats.org/officeDocument/2006/relationships/slideLayout" Target="../slideLayouts/slideLayout156.xml"/><Relationship Id="rId5" Type="http://schemas.openxmlformats.org/officeDocument/2006/relationships/slideLayout" Target="../slideLayouts/slideLayout150.xml"/><Relationship Id="rId10" Type="http://schemas.openxmlformats.org/officeDocument/2006/relationships/slideLayout" Target="../slideLayouts/slideLayout155.xml"/><Relationship Id="rId4" Type="http://schemas.openxmlformats.org/officeDocument/2006/relationships/slideLayout" Target="../slideLayouts/slideLayout149.xml"/><Relationship Id="rId9" Type="http://schemas.openxmlformats.org/officeDocument/2006/relationships/slideLayout" Target="../slideLayouts/slideLayout154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4.xml"/><Relationship Id="rId3" Type="http://schemas.openxmlformats.org/officeDocument/2006/relationships/slideLayout" Target="../slideLayouts/slideLayout159.xml"/><Relationship Id="rId7" Type="http://schemas.openxmlformats.org/officeDocument/2006/relationships/slideLayout" Target="../slideLayouts/slideLayout163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8.xml"/><Relationship Id="rId1" Type="http://schemas.openxmlformats.org/officeDocument/2006/relationships/slideLayout" Target="../slideLayouts/slideLayout157.xml"/><Relationship Id="rId6" Type="http://schemas.openxmlformats.org/officeDocument/2006/relationships/slideLayout" Target="../slideLayouts/slideLayout162.xml"/><Relationship Id="rId11" Type="http://schemas.openxmlformats.org/officeDocument/2006/relationships/slideLayout" Target="../slideLayouts/slideLayout167.xml"/><Relationship Id="rId5" Type="http://schemas.openxmlformats.org/officeDocument/2006/relationships/slideLayout" Target="../slideLayouts/slideLayout161.xml"/><Relationship Id="rId10" Type="http://schemas.openxmlformats.org/officeDocument/2006/relationships/slideLayout" Target="../slideLayouts/slideLayout166.xml"/><Relationship Id="rId4" Type="http://schemas.openxmlformats.org/officeDocument/2006/relationships/slideLayout" Target="../slideLayouts/slideLayout160.xml"/><Relationship Id="rId9" Type="http://schemas.openxmlformats.org/officeDocument/2006/relationships/slideLayout" Target="../slideLayouts/slideLayout165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5.xml"/><Relationship Id="rId3" Type="http://schemas.openxmlformats.org/officeDocument/2006/relationships/slideLayout" Target="../slideLayouts/slideLayout170.xml"/><Relationship Id="rId7" Type="http://schemas.openxmlformats.org/officeDocument/2006/relationships/slideLayout" Target="../slideLayouts/slideLayout174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9.xml"/><Relationship Id="rId1" Type="http://schemas.openxmlformats.org/officeDocument/2006/relationships/slideLayout" Target="../slideLayouts/slideLayout168.xml"/><Relationship Id="rId6" Type="http://schemas.openxmlformats.org/officeDocument/2006/relationships/slideLayout" Target="../slideLayouts/slideLayout173.xml"/><Relationship Id="rId11" Type="http://schemas.openxmlformats.org/officeDocument/2006/relationships/slideLayout" Target="../slideLayouts/slideLayout178.xml"/><Relationship Id="rId5" Type="http://schemas.openxmlformats.org/officeDocument/2006/relationships/slideLayout" Target="../slideLayouts/slideLayout172.xml"/><Relationship Id="rId10" Type="http://schemas.openxmlformats.org/officeDocument/2006/relationships/slideLayout" Target="../slideLayouts/slideLayout177.xml"/><Relationship Id="rId4" Type="http://schemas.openxmlformats.org/officeDocument/2006/relationships/slideLayout" Target="../slideLayouts/slideLayout171.xml"/><Relationship Id="rId9" Type="http://schemas.openxmlformats.org/officeDocument/2006/relationships/slideLayout" Target="../slideLayouts/slideLayout176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6.xml"/><Relationship Id="rId3" Type="http://schemas.openxmlformats.org/officeDocument/2006/relationships/slideLayout" Target="../slideLayouts/slideLayout181.xml"/><Relationship Id="rId7" Type="http://schemas.openxmlformats.org/officeDocument/2006/relationships/slideLayout" Target="../slideLayouts/slideLayout185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80.xml"/><Relationship Id="rId1" Type="http://schemas.openxmlformats.org/officeDocument/2006/relationships/slideLayout" Target="../slideLayouts/slideLayout179.xml"/><Relationship Id="rId6" Type="http://schemas.openxmlformats.org/officeDocument/2006/relationships/slideLayout" Target="../slideLayouts/slideLayout184.xml"/><Relationship Id="rId11" Type="http://schemas.openxmlformats.org/officeDocument/2006/relationships/slideLayout" Target="../slideLayouts/slideLayout189.xml"/><Relationship Id="rId5" Type="http://schemas.openxmlformats.org/officeDocument/2006/relationships/slideLayout" Target="../slideLayouts/slideLayout183.xml"/><Relationship Id="rId10" Type="http://schemas.openxmlformats.org/officeDocument/2006/relationships/slideLayout" Target="../slideLayouts/slideLayout188.xml"/><Relationship Id="rId4" Type="http://schemas.openxmlformats.org/officeDocument/2006/relationships/slideLayout" Target="../slideLayouts/slideLayout182.xml"/><Relationship Id="rId9" Type="http://schemas.openxmlformats.org/officeDocument/2006/relationships/slideLayout" Target="../slideLayouts/slideLayout187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7.xml"/><Relationship Id="rId3" Type="http://schemas.openxmlformats.org/officeDocument/2006/relationships/slideLayout" Target="../slideLayouts/slideLayout192.xml"/><Relationship Id="rId7" Type="http://schemas.openxmlformats.org/officeDocument/2006/relationships/slideLayout" Target="../slideLayouts/slideLayout196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91.xml"/><Relationship Id="rId1" Type="http://schemas.openxmlformats.org/officeDocument/2006/relationships/slideLayout" Target="../slideLayouts/slideLayout190.xml"/><Relationship Id="rId6" Type="http://schemas.openxmlformats.org/officeDocument/2006/relationships/slideLayout" Target="../slideLayouts/slideLayout195.xml"/><Relationship Id="rId11" Type="http://schemas.openxmlformats.org/officeDocument/2006/relationships/slideLayout" Target="../slideLayouts/slideLayout200.xml"/><Relationship Id="rId5" Type="http://schemas.openxmlformats.org/officeDocument/2006/relationships/slideLayout" Target="../slideLayouts/slideLayout194.xml"/><Relationship Id="rId10" Type="http://schemas.openxmlformats.org/officeDocument/2006/relationships/slideLayout" Target="../slideLayouts/slideLayout199.xml"/><Relationship Id="rId4" Type="http://schemas.openxmlformats.org/officeDocument/2006/relationships/slideLayout" Target="../slideLayouts/slideLayout193.xml"/><Relationship Id="rId9" Type="http://schemas.openxmlformats.org/officeDocument/2006/relationships/slideLayout" Target="../slideLayouts/slideLayout198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8.xml"/><Relationship Id="rId3" Type="http://schemas.openxmlformats.org/officeDocument/2006/relationships/slideLayout" Target="../slideLayouts/slideLayout203.xml"/><Relationship Id="rId7" Type="http://schemas.openxmlformats.org/officeDocument/2006/relationships/slideLayout" Target="../slideLayouts/slideLayout207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2.xml"/><Relationship Id="rId1" Type="http://schemas.openxmlformats.org/officeDocument/2006/relationships/slideLayout" Target="../slideLayouts/slideLayout201.xml"/><Relationship Id="rId6" Type="http://schemas.openxmlformats.org/officeDocument/2006/relationships/slideLayout" Target="../slideLayouts/slideLayout206.xml"/><Relationship Id="rId11" Type="http://schemas.openxmlformats.org/officeDocument/2006/relationships/slideLayout" Target="../slideLayouts/slideLayout211.xml"/><Relationship Id="rId5" Type="http://schemas.openxmlformats.org/officeDocument/2006/relationships/slideLayout" Target="../slideLayouts/slideLayout205.xml"/><Relationship Id="rId10" Type="http://schemas.openxmlformats.org/officeDocument/2006/relationships/slideLayout" Target="../slideLayouts/slideLayout210.xml"/><Relationship Id="rId4" Type="http://schemas.openxmlformats.org/officeDocument/2006/relationships/slideLayout" Target="../slideLayouts/slideLayout204.xml"/><Relationship Id="rId9" Type="http://schemas.openxmlformats.org/officeDocument/2006/relationships/slideLayout" Target="../slideLayouts/slideLayout20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slideLayout" Target="../slideLayouts/slideLayout6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slideLayout" Target="../slideLayouts/slideLayout97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5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104.xml"/><Relationship Id="rId12" Type="http://schemas.openxmlformats.org/officeDocument/2006/relationships/slideLayout" Target="../slideLayouts/slideLayout109.xml"/><Relationship Id="rId2" Type="http://schemas.openxmlformats.org/officeDocument/2006/relationships/slideLayout" Target="../slideLayouts/slideLayout99.xml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102.xml"/><Relationship Id="rId10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1588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45" tIns="45673" rIns="91345" bIns="4567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484313"/>
            <a:ext cx="8229600" cy="482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45" tIns="45673" rIns="91345" bIns="4567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8963" y="6416675"/>
            <a:ext cx="2133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CC4BAD4-6862-4B6E-85AC-DE0F08CB3281}" type="slidenum">
              <a:rPr lang="it-IT" altLang="it-IT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it-IT" altLang="it-IT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93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>
    <p:random/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B3071B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B3071B"/>
          </a:solidFill>
          <a:latin typeface="Calibri" pitchFamily="34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B3071B"/>
          </a:solidFill>
          <a:latin typeface="Calibri" pitchFamily="34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B3071B"/>
          </a:solidFill>
          <a:latin typeface="Calibri" pitchFamily="34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B3071B"/>
          </a:solidFill>
          <a:latin typeface="Calibri" pitchFamily="34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B3071B"/>
          </a:solidFill>
          <a:latin typeface="Calibri" pitchFamily="34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B3071B"/>
          </a:solidFill>
          <a:latin typeface="Calibri" pitchFamily="34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B3071B"/>
          </a:solidFill>
          <a:latin typeface="Calibri" pitchFamily="34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B3071B"/>
          </a:solidFill>
          <a:latin typeface="Calibri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black">
                  <a:tint val="75000"/>
                </a:prstClr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black">
                  <a:tint val="75000"/>
                </a:prstClr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513A47-361A-43EB-A6A7-90E7175F25F8}" type="slidenum">
              <a:rPr lang="it-IT" smtClean="0">
                <a:solidFill>
                  <a:prstClr val="black">
                    <a:tint val="75000"/>
                  </a:prstClr>
                </a:solidFill>
                <a:ea typeface="ＭＳ Ｐゴシック" panose="020B0600070205080204" pitchFamily="34" charset="-128"/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3394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9" r:id="rId1"/>
    <p:sldLayoutId id="2147483940" r:id="rId2"/>
    <p:sldLayoutId id="2147483941" r:id="rId3"/>
    <p:sldLayoutId id="2147483942" r:id="rId4"/>
    <p:sldLayoutId id="2147483943" r:id="rId5"/>
    <p:sldLayoutId id="2147483944" r:id="rId6"/>
    <p:sldLayoutId id="2147483945" r:id="rId7"/>
    <p:sldLayoutId id="2147483946" r:id="rId8"/>
    <p:sldLayoutId id="2147483947" r:id="rId9"/>
    <p:sldLayoutId id="2147483948" r:id="rId10"/>
    <p:sldLayoutId id="2147483949" r:id="rId11"/>
    <p:sldLayoutId id="2147483950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en-US" smtClean="0"/>
              <a:t>Fare clic per modificare lo stile del titolo</a:t>
            </a:r>
          </a:p>
        </p:txBody>
      </p:sp>
      <p:sp>
        <p:nvSpPr>
          <p:cNvPr id="13315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en-US" smtClean="0"/>
              <a:t>Fare clic per modificare stili del testo dello schema</a:t>
            </a:r>
          </a:p>
          <a:p>
            <a:pPr lvl="1"/>
            <a:r>
              <a:rPr lang="it-IT" altLang="en-US" smtClean="0"/>
              <a:t>Secondo livello</a:t>
            </a:r>
          </a:p>
          <a:p>
            <a:pPr lvl="2"/>
            <a:r>
              <a:rPr lang="it-IT" altLang="en-US" smtClean="0"/>
              <a:t>Terzo livello</a:t>
            </a:r>
          </a:p>
          <a:p>
            <a:pPr lvl="3"/>
            <a:r>
              <a:rPr lang="it-IT" altLang="en-US" smtClean="0"/>
              <a:t>Quarto livello</a:t>
            </a:r>
          </a:p>
          <a:p>
            <a:pPr lvl="4"/>
            <a:r>
              <a:rPr lang="it-IT" altLang="en-US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9D0A002-B25E-4BB4-8603-EE2060B4F4AA}" type="datetime1">
              <a:rPr lang="it-IT" altLang="en-US" smtClean="0">
                <a:ea typeface="MS PGothic" panose="020B0600070205080204" pitchFamily="34" charset="-128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06/10/2017</a:t>
            </a:fld>
            <a:endParaRPr lang="it-IT" altLang="en-US" smtClean="0"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196856D-AD09-4692-8F70-CE87F8AC3164}" type="slidenum">
              <a:rPr lang="it-IT" altLang="en-US" smtClean="0">
                <a:ea typeface="MS PGothic" panose="020B0600070205080204" pitchFamily="34" charset="-128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it-IT" altLang="en-US" smtClean="0"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5074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4" r:id="rId1"/>
    <p:sldLayoutId id="2147483965" r:id="rId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anose="020B0600070205080204" pitchFamily="34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anose="020B0600070205080204" pitchFamily="34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anose="020B0600070205080204" pitchFamily="34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anose="020B0600070205080204" pitchFamily="34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1588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45" tIns="45673" rIns="91345" bIns="4567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517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484313"/>
            <a:ext cx="8229600" cy="482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45" tIns="45673" rIns="91345" bIns="4567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1439034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4" r:id="rId1"/>
    <p:sldLayoutId id="2147483985" r:id="rId2"/>
    <p:sldLayoutId id="2147483986" r:id="rId3"/>
    <p:sldLayoutId id="2147483987" r:id="rId4"/>
    <p:sldLayoutId id="2147483988" r:id="rId5"/>
    <p:sldLayoutId id="2147483989" r:id="rId6"/>
    <p:sldLayoutId id="2147483990" r:id="rId7"/>
    <p:sldLayoutId id="2147483991" r:id="rId8"/>
    <p:sldLayoutId id="2147483992" r:id="rId9"/>
    <p:sldLayoutId id="2147483993" r:id="rId10"/>
    <p:sldLayoutId id="2147483994" r:id="rId11"/>
  </p:sldLayoutIdLst>
  <p:transition>
    <p:random/>
  </p:transition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B3071B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B3071B"/>
          </a:solidFill>
          <a:latin typeface="Calibri" pitchFamily="34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B3071B"/>
          </a:solidFill>
          <a:latin typeface="Calibri" pitchFamily="34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B3071B"/>
          </a:solidFill>
          <a:latin typeface="Calibri" pitchFamily="34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B3071B"/>
          </a:solidFill>
          <a:latin typeface="Calibri" pitchFamily="34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B3071B"/>
          </a:solidFill>
          <a:latin typeface="Calibri" pitchFamily="34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B3071B"/>
          </a:solidFill>
          <a:latin typeface="Calibri" pitchFamily="34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B3071B"/>
          </a:solidFill>
          <a:latin typeface="Calibri" pitchFamily="34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B3071B"/>
          </a:solidFill>
          <a:latin typeface="Calibri" pitchFamily="34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1588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484313"/>
            <a:ext cx="8229600" cy="482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1294506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6" r:id="rId1"/>
    <p:sldLayoutId id="2147483997" r:id="rId2"/>
    <p:sldLayoutId id="2147483998" r:id="rId3"/>
    <p:sldLayoutId id="2147483999" r:id="rId4"/>
    <p:sldLayoutId id="2147484000" r:id="rId5"/>
    <p:sldLayoutId id="2147484001" r:id="rId6"/>
    <p:sldLayoutId id="2147484002" r:id="rId7"/>
    <p:sldLayoutId id="2147484003" r:id="rId8"/>
    <p:sldLayoutId id="2147484004" r:id="rId9"/>
    <p:sldLayoutId id="2147484005" r:id="rId10"/>
    <p:sldLayoutId id="2147484006" r:id="rId11"/>
  </p:sldLayoutIdLst>
  <p:transition>
    <p:random/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B3071B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B3071B"/>
          </a:solidFill>
          <a:latin typeface="Calibri" charset="0"/>
          <a:ea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B3071B"/>
          </a:solidFill>
          <a:latin typeface="Calibri" charset="0"/>
          <a:ea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B3071B"/>
          </a:solidFill>
          <a:latin typeface="Calibri" charset="0"/>
          <a:ea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B3071B"/>
          </a:solidFill>
          <a:latin typeface="Calibri" charset="0"/>
          <a:ea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B3071B"/>
          </a:solidFill>
          <a:latin typeface="Calibri" charset="0"/>
          <a:ea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B3071B"/>
          </a:solidFill>
          <a:latin typeface="Calibri" charset="0"/>
          <a:ea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B3071B"/>
          </a:solidFill>
          <a:latin typeface="Calibri" charset="0"/>
          <a:ea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B3071B"/>
          </a:solidFill>
          <a:latin typeface="Calibri" charset="0"/>
          <a:ea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1588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484313"/>
            <a:ext cx="8229600" cy="482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129028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8963" y="6453188"/>
            <a:ext cx="2133600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D4F0CD-804E-4F56-902E-F92B14464916}" type="slidenum">
              <a:rPr lang="it-IT" altLang="it-IT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5619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9" r:id="rId1"/>
    <p:sldLayoutId id="2147484060" r:id="rId2"/>
    <p:sldLayoutId id="2147484061" r:id="rId3"/>
    <p:sldLayoutId id="2147484062" r:id="rId4"/>
    <p:sldLayoutId id="2147484063" r:id="rId5"/>
    <p:sldLayoutId id="2147484064" r:id="rId6"/>
    <p:sldLayoutId id="2147484065" r:id="rId7"/>
    <p:sldLayoutId id="2147484066" r:id="rId8"/>
    <p:sldLayoutId id="2147484067" r:id="rId9"/>
    <p:sldLayoutId id="2147484068" r:id="rId10"/>
    <p:sldLayoutId id="2147484069" r:id="rId11"/>
  </p:sldLayoutIdLst>
  <p:transition>
    <p:random/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B3071B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B3071B"/>
          </a:solidFill>
          <a:latin typeface="Calibri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B3071B"/>
          </a:solidFill>
          <a:latin typeface="Calibri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B3071B"/>
          </a:solidFill>
          <a:latin typeface="Calibri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B3071B"/>
          </a:solidFill>
          <a:latin typeface="Calibri" pitchFamily="34" charset="0"/>
          <a:cs typeface="Arial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B3071B"/>
          </a:solidFill>
          <a:latin typeface="Calibri" pitchFamily="34" charset="0"/>
          <a:cs typeface="Arial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B3071B"/>
          </a:solidFill>
          <a:latin typeface="Calibri" pitchFamily="34" charset="0"/>
          <a:cs typeface="Arial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B3071B"/>
          </a:solidFill>
          <a:latin typeface="Calibri" pitchFamily="34" charset="0"/>
          <a:cs typeface="Arial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B3071B"/>
          </a:solidFill>
          <a:latin typeface="Calibri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8EDC4B-E8F7-4802-8123-15466FEAC3B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06/10/2017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D064C7-62B2-4556-AE97-916E9DE448B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459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1" r:id="rId1"/>
    <p:sldLayoutId id="2147484072" r:id="rId2"/>
    <p:sldLayoutId id="2147484073" r:id="rId3"/>
    <p:sldLayoutId id="2147484074" r:id="rId4"/>
    <p:sldLayoutId id="2147484075" r:id="rId5"/>
    <p:sldLayoutId id="2147484076" r:id="rId6"/>
    <p:sldLayoutId id="2147484077" r:id="rId7"/>
    <p:sldLayoutId id="2147484078" r:id="rId8"/>
    <p:sldLayoutId id="2147484079" r:id="rId9"/>
    <p:sldLayoutId id="2147484080" r:id="rId10"/>
    <p:sldLayoutId id="2147484081" r:id="rId11"/>
  </p:sldLayoutIdLst>
  <p:txStyles>
    <p:titleStyle>
      <a:lvl1pPr algn="ctr" defTabSz="779173" rtl="0" eaLnBrk="1" latinLnBrk="0" hangingPunct="1">
        <a:spcBef>
          <a:spcPct val="0"/>
        </a:spcBef>
        <a:buNone/>
        <a:defRPr sz="37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92190" indent="-292190" algn="l" defTabSz="779173" rtl="0" eaLnBrk="1" latinLnBrk="0" hangingPunct="1">
        <a:spcBef>
          <a:spcPct val="20000"/>
        </a:spcBef>
        <a:buFont typeface="Arial" panose="020B0604020202020204" pitchFamily="34" charset="0"/>
        <a:buChar char="•"/>
        <a:defRPr sz="2727" kern="1200">
          <a:solidFill>
            <a:schemeClr val="tx1"/>
          </a:solidFill>
          <a:latin typeface="+mn-lt"/>
          <a:ea typeface="+mn-ea"/>
          <a:cs typeface="+mn-cs"/>
        </a:defRPr>
      </a:lvl1pPr>
      <a:lvl2pPr marL="633078" indent="-243492" algn="l" defTabSz="779173" rtl="0" eaLnBrk="1" latinLnBrk="0" hangingPunct="1">
        <a:spcBef>
          <a:spcPct val="20000"/>
        </a:spcBef>
        <a:buFont typeface="Arial" panose="020B0604020202020204" pitchFamily="34" charset="0"/>
        <a:buChar char="–"/>
        <a:defRPr sz="2386" kern="1200">
          <a:solidFill>
            <a:schemeClr val="tx1"/>
          </a:solidFill>
          <a:latin typeface="+mn-lt"/>
          <a:ea typeface="+mn-ea"/>
          <a:cs typeface="+mn-cs"/>
        </a:defRPr>
      </a:lvl2pPr>
      <a:lvl3pPr marL="973966" indent="-194793" algn="l" defTabSz="77917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45" kern="1200">
          <a:solidFill>
            <a:schemeClr val="tx1"/>
          </a:solidFill>
          <a:latin typeface="+mn-lt"/>
          <a:ea typeface="+mn-ea"/>
          <a:cs typeface="+mn-cs"/>
        </a:defRPr>
      </a:lvl3pPr>
      <a:lvl4pPr marL="1363553" indent="-194793" algn="l" defTabSz="779173" rtl="0" eaLnBrk="1" latinLnBrk="0" hangingPunct="1">
        <a:spcBef>
          <a:spcPct val="20000"/>
        </a:spcBef>
        <a:buFont typeface="Arial" panose="020B0604020202020204" pitchFamily="34" charset="0"/>
        <a:buChar char="–"/>
        <a:defRPr sz="1704" kern="1200">
          <a:solidFill>
            <a:schemeClr val="tx1"/>
          </a:solidFill>
          <a:latin typeface="+mn-lt"/>
          <a:ea typeface="+mn-ea"/>
          <a:cs typeface="+mn-cs"/>
        </a:defRPr>
      </a:lvl4pPr>
      <a:lvl5pPr marL="1753139" indent="-194793" algn="l" defTabSz="779173" rtl="0" eaLnBrk="1" latinLnBrk="0" hangingPunct="1">
        <a:spcBef>
          <a:spcPct val="20000"/>
        </a:spcBef>
        <a:buFont typeface="Arial" panose="020B0604020202020204" pitchFamily="34" charset="0"/>
        <a:buChar char="»"/>
        <a:defRPr sz="1704" kern="1200">
          <a:solidFill>
            <a:schemeClr val="tx1"/>
          </a:solidFill>
          <a:latin typeface="+mn-lt"/>
          <a:ea typeface="+mn-ea"/>
          <a:cs typeface="+mn-cs"/>
        </a:defRPr>
      </a:lvl5pPr>
      <a:lvl6pPr marL="2142725" indent="-194793" algn="l" defTabSz="779173" rtl="0" eaLnBrk="1" latinLnBrk="0" hangingPunct="1">
        <a:spcBef>
          <a:spcPct val="20000"/>
        </a:spcBef>
        <a:buFont typeface="Arial" panose="020B0604020202020204" pitchFamily="34" charset="0"/>
        <a:buChar char="•"/>
        <a:defRPr sz="1704" kern="1200">
          <a:solidFill>
            <a:schemeClr val="tx1"/>
          </a:solidFill>
          <a:latin typeface="+mn-lt"/>
          <a:ea typeface="+mn-ea"/>
          <a:cs typeface="+mn-cs"/>
        </a:defRPr>
      </a:lvl6pPr>
      <a:lvl7pPr marL="2532312" indent="-194793" algn="l" defTabSz="779173" rtl="0" eaLnBrk="1" latinLnBrk="0" hangingPunct="1">
        <a:spcBef>
          <a:spcPct val="20000"/>
        </a:spcBef>
        <a:buFont typeface="Arial" panose="020B0604020202020204" pitchFamily="34" charset="0"/>
        <a:buChar char="•"/>
        <a:defRPr sz="1704" kern="1200">
          <a:solidFill>
            <a:schemeClr val="tx1"/>
          </a:solidFill>
          <a:latin typeface="+mn-lt"/>
          <a:ea typeface="+mn-ea"/>
          <a:cs typeface="+mn-cs"/>
        </a:defRPr>
      </a:lvl7pPr>
      <a:lvl8pPr marL="2921898" indent="-194793" algn="l" defTabSz="779173" rtl="0" eaLnBrk="1" latinLnBrk="0" hangingPunct="1">
        <a:spcBef>
          <a:spcPct val="20000"/>
        </a:spcBef>
        <a:buFont typeface="Arial" panose="020B0604020202020204" pitchFamily="34" charset="0"/>
        <a:buChar char="•"/>
        <a:defRPr sz="1704" kern="1200">
          <a:solidFill>
            <a:schemeClr val="tx1"/>
          </a:solidFill>
          <a:latin typeface="+mn-lt"/>
          <a:ea typeface="+mn-ea"/>
          <a:cs typeface="+mn-cs"/>
        </a:defRPr>
      </a:lvl8pPr>
      <a:lvl9pPr marL="3311484" indent="-194793" algn="l" defTabSz="779173" rtl="0" eaLnBrk="1" latinLnBrk="0" hangingPunct="1">
        <a:spcBef>
          <a:spcPct val="20000"/>
        </a:spcBef>
        <a:buFont typeface="Arial" panose="020B0604020202020204" pitchFamily="34" charset="0"/>
        <a:buChar char="•"/>
        <a:defRPr sz="170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779173" rtl="0" eaLnBrk="1" latinLnBrk="0" hangingPunct="1">
        <a:defRPr sz="1534" kern="1200">
          <a:solidFill>
            <a:schemeClr val="tx1"/>
          </a:solidFill>
          <a:latin typeface="+mn-lt"/>
          <a:ea typeface="+mn-ea"/>
          <a:cs typeface="+mn-cs"/>
        </a:defRPr>
      </a:lvl1pPr>
      <a:lvl2pPr marL="389586" algn="l" defTabSz="779173" rtl="0" eaLnBrk="1" latinLnBrk="0" hangingPunct="1">
        <a:defRPr sz="1534" kern="1200">
          <a:solidFill>
            <a:schemeClr val="tx1"/>
          </a:solidFill>
          <a:latin typeface="+mn-lt"/>
          <a:ea typeface="+mn-ea"/>
          <a:cs typeface="+mn-cs"/>
        </a:defRPr>
      </a:lvl2pPr>
      <a:lvl3pPr marL="779173" algn="l" defTabSz="779173" rtl="0" eaLnBrk="1" latinLnBrk="0" hangingPunct="1">
        <a:defRPr sz="1534" kern="1200">
          <a:solidFill>
            <a:schemeClr val="tx1"/>
          </a:solidFill>
          <a:latin typeface="+mn-lt"/>
          <a:ea typeface="+mn-ea"/>
          <a:cs typeface="+mn-cs"/>
        </a:defRPr>
      </a:lvl3pPr>
      <a:lvl4pPr marL="1168759" algn="l" defTabSz="779173" rtl="0" eaLnBrk="1" latinLnBrk="0" hangingPunct="1">
        <a:defRPr sz="1534" kern="1200">
          <a:solidFill>
            <a:schemeClr val="tx1"/>
          </a:solidFill>
          <a:latin typeface="+mn-lt"/>
          <a:ea typeface="+mn-ea"/>
          <a:cs typeface="+mn-cs"/>
        </a:defRPr>
      </a:lvl4pPr>
      <a:lvl5pPr marL="1558345" algn="l" defTabSz="779173" rtl="0" eaLnBrk="1" latinLnBrk="0" hangingPunct="1">
        <a:defRPr sz="1534" kern="1200">
          <a:solidFill>
            <a:schemeClr val="tx1"/>
          </a:solidFill>
          <a:latin typeface="+mn-lt"/>
          <a:ea typeface="+mn-ea"/>
          <a:cs typeface="+mn-cs"/>
        </a:defRPr>
      </a:lvl5pPr>
      <a:lvl6pPr marL="1947932" algn="l" defTabSz="779173" rtl="0" eaLnBrk="1" latinLnBrk="0" hangingPunct="1">
        <a:defRPr sz="1534" kern="1200">
          <a:solidFill>
            <a:schemeClr val="tx1"/>
          </a:solidFill>
          <a:latin typeface="+mn-lt"/>
          <a:ea typeface="+mn-ea"/>
          <a:cs typeface="+mn-cs"/>
        </a:defRPr>
      </a:lvl6pPr>
      <a:lvl7pPr marL="2337518" algn="l" defTabSz="779173" rtl="0" eaLnBrk="1" latinLnBrk="0" hangingPunct="1">
        <a:defRPr sz="1534" kern="1200">
          <a:solidFill>
            <a:schemeClr val="tx1"/>
          </a:solidFill>
          <a:latin typeface="+mn-lt"/>
          <a:ea typeface="+mn-ea"/>
          <a:cs typeface="+mn-cs"/>
        </a:defRPr>
      </a:lvl7pPr>
      <a:lvl8pPr marL="2727104" algn="l" defTabSz="779173" rtl="0" eaLnBrk="1" latinLnBrk="0" hangingPunct="1">
        <a:defRPr sz="1534" kern="1200">
          <a:solidFill>
            <a:schemeClr val="tx1"/>
          </a:solidFill>
          <a:latin typeface="+mn-lt"/>
          <a:ea typeface="+mn-ea"/>
          <a:cs typeface="+mn-cs"/>
        </a:defRPr>
      </a:lvl8pPr>
      <a:lvl9pPr marL="3116691" algn="l" defTabSz="779173" rtl="0" eaLnBrk="1" latinLnBrk="0" hangingPunct="1">
        <a:defRPr sz="15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8EDC4B-E8F7-4802-8123-15466FEAC3B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06/10/2017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D064C7-62B2-4556-AE97-916E9DE448B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5753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5" r:id="rId1"/>
    <p:sldLayoutId id="2147484096" r:id="rId2"/>
    <p:sldLayoutId id="2147484097" r:id="rId3"/>
    <p:sldLayoutId id="2147484098" r:id="rId4"/>
    <p:sldLayoutId id="2147484099" r:id="rId5"/>
    <p:sldLayoutId id="2147484100" r:id="rId6"/>
    <p:sldLayoutId id="2147484101" r:id="rId7"/>
    <p:sldLayoutId id="2147484102" r:id="rId8"/>
    <p:sldLayoutId id="2147484103" r:id="rId9"/>
    <p:sldLayoutId id="2147484104" r:id="rId10"/>
    <p:sldLayoutId id="2147484105" r:id="rId11"/>
  </p:sldLayoutIdLst>
  <p:txStyles>
    <p:titleStyle>
      <a:lvl1pPr algn="ctr" defTabSz="779173" rtl="0" eaLnBrk="1" latinLnBrk="0" hangingPunct="1">
        <a:spcBef>
          <a:spcPct val="0"/>
        </a:spcBef>
        <a:buNone/>
        <a:defRPr sz="37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92190" indent="-292190" algn="l" defTabSz="779173" rtl="0" eaLnBrk="1" latinLnBrk="0" hangingPunct="1">
        <a:spcBef>
          <a:spcPct val="20000"/>
        </a:spcBef>
        <a:buFont typeface="Arial" panose="020B0604020202020204" pitchFamily="34" charset="0"/>
        <a:buChar char="•"/>
        <a:defRPr sz="2727" kern="1200">
          <a:solidFill>
            <a:schemeClr val="tx1"/>
          </a:solidFill>
          <a:latin typeface="+mn-lt"/>
          <a:ea typeface="+mn-ea"/>
          <a:cs typeface="+mn-cs"/>
        </a:defRPr>
      </a:lvl1pPr>
      <a:lvl2pPr marL="633078" indent="-243492" algn="l" defTabSz="779173" rtl="0" eaLnBrk="1" latinLnBrk="0" hangingPunct="1">
        <a:spcBef>
          <a:spcPct val="20000"/>
        </a:spcBef>
        <a:buFont typeface="Arial" panose="020B0604020202020204" pitchFamily="34" charset="0"/>
        <a:buChar char="–"/>
        <a:defRPr sz="2386" kern="1200">
          <a:solidFill>
            <a:schemeClr val="tx1"/>
          </a:solidFill>
          <a:latin typeface="+mn-lt"/>
          <a:ea typeface="+mn-ea"/>
          <a:cs typeface="+mn-cs"/>
        </a:defRPr>
      </a:lvl2pPr>
      <a:lvl3pPr marL="973966" indent="-194793" algn="l" defTabSz="77917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45" kern="1200">
          <a:solidFill>
            <a:schemeClr val="tx1"/>
          </a:solidFill>
          <a:latin typeface="+mn-lt"/>
          <a:ea typeface="+mn-ea"/>
          <a:cs typeface="+mn-cs"/>
        </a:defRPr>
      </a:lvl3pPr>
      <a:lvl4pPr marL="1363553" indent="-194793" algn="l" defTabSz="779173" rtl="0" eaLnBrk="1" latinLnBrk="0" hangingPunct="1">
        <a:spcBef>
          <a:spcPct val="20000"/>
        </a:spcBef>
        <a:buFont typeface="Arial" panose="020B0604020202020204" pitchFamily="34" charset="0"/>
        <a:buChar char="–"/>
        <a:defRPr sz="1704" kern="1200">
          <a:solidFill>
            <a:schemeClr val="tx1"/>
          </a:solidFill>
          <a:latin typeface="+mn-lt"/>
          <a:ea typeface="+mn-ea"/>
          <a:cs typeface="+mn-cs"/>
        </a:defRPr>
      </a:lvl4pPr>
      <a:lvl5pPr marL="1753139" indent="-194793" algn="l" defTabSz="779173" rtl="0" eaLnBrk="1" latinLnBrk="0" hangingPunct="1">
        <a:spcBef>
          <a:spcPct val="20000"/>
        </a:spcBef>
        <a:buFont typeface="Arial" panose="020B0604020202020204" pitchFamily="34" charset="0"/>
        <a:buChar char="»"/>
        <a:defRPr sz="1704" kern="1200">
          <a:solidFill>
            <a:schemeClr val="tx1"/>
          </a:solidFill>
          <a:latin typeface="+mn-lt"/>
          <a:ea typeface="+mn-ea"/>
          <a:cs typeface="+mn-cs"/>
        </a:defRPr>
      </a:lvl5pPr>
      <a:lvl6pPr marL="2142725" indent="-194793" algn="l" defTabSz="779173" rtl="0" eaLnBrk="1" latinLnBrk="0" hangingPunct="1">
        <a:spcBef>
          <a:spcPct val="20000"/>
        </a:spcBef>
        <a:buFont typeface="Arial" panose="020B0604020202020204" pitchFamily="34" charset="0"/>
        <a:buChar char="•"/>
        <a:defRPr sz="1704" kern="1200">
          <a:solidFill>
            <a:schemeClr val="tx1"/>
          </a:solidFill>
          <a:latin typeface="+mn-lt"/>
          <a:ea typeface="+mn-ea"/>
          <a:cs typeface="+mn-cs"/>
        </a:defRPr>
      </a:lvl6pPr>
      <a:lvl7pPr marL="2532312" indent="-194793" algn="l" defTabSz="779173" rtl="0" eaLnBrk="1" latinLnBrk="0" hangingPunct="1">
        <a:spcBef>
          <a:spcPct val="20000"/>
        </a:spcBef>
        <a:buFont typeface="Arial" panose="020B0604020202020204" pitchFamily="34" charset="0"/>
        <a:buChar char="•"/>
        <a:defRPr sz="1704" kern="1200">
          <a:solidFill>
            <a:schemeClr val="tx1"/>
          </a:solidFill>
          <a:latin typeface="+mn-lt"/>
          <a:ea typeface="+mn-ea"/>
          <a:cs typeface="+mn-cs"/>
        </a:defRPr>
      </a:lvl7pPr>
      <a:lvl8pPr marL="2921898" indent="-194793" algn="l" defTabSz="779173" rtl="0" eaLnBrk="1" latinLnBrk="0" hangingPunct="1">
        <a:spcBef>
          <a:spcPct val="20000"/>
        </a:spcBef>
        <a:buFont typeface="Arial" panose="020B0604020202020204" pitchFamily="34" charset="0"/>
        <a:buChar char="•"/>
        <a:defRPr sz="1704" kern="1200">
          <a:solidFill>
            <a:schemeClr val="tx1"/>
          </a:solidFill>
          <a:latin typeface="+mn-lt"/>
          <a:ea typeface="+mn-ea"/>
          <a:cs typeface="+mn-cs"/>
        </a:defRPr>
      </a:lvl8pPr>
      <a:lvl9pPr marL="3311484" indent="-194793" algn="l" defTabSz="779173" rtl="0" eaLnBrk="1" latinLnBrk="0" hangingPunct="1">
        <a:spcBef>
          <a:spcPct val="20000"/>
        </a:spcBef>
        <a:buFont typeface="Arial" panose="020B0604020202020204" pitchFamily="34" charset="0"/>
        <a:buChar char="•"/>
        <a:defRPr sz="170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779173" rtl="0" eaLnBrk="1" latinLnBrk="0" hangingPunct="1">
        <a:defRPr sz="1534" kern="1200">
          <a:solidFill>
            <a:schemeClr val="tx1"/>
          </a:solidFill>
          <a:latin typeface="+mn-lt"/>
          <a:ea typeface="+mn-ea"/>
          <a:cs typeface="+mn-cs"/>
        </a:defRPr>
      </a:lvl1pPr>
      <a:lvl2pPr marL="389586" algn="l" defTabSz="779173" rtl="0" eaLnBrk="1" latinLnBrk="0" hangingPunct="1">
        <a:defRPr sz="1534" kern="1200">
          <a:solidFill>
            <a:schemeClr val="tx1"/>
          </a:solidFill>
          <a:latin typeface="+mn-lt"/>
          <a:ea typeface="+mn-ea"/>
          <a:cs typeface="+mn-cs"/>
        </a:defRPr>
      </a:lvl2pPr>
      <a:lvl3pPr marL="779173" algn="l" defTabSz="779173" rtl="0" eaLnBrk="1" latinLnBrk="0" hangingPunct="1">
        <a:defRPr sz="1534" kern="1200">
          <a:solidFill>
            <a:schemeClr val="tx1"/>
          </a:solidFill>
          <a:latin typeface="+mn-lt"/>
          <a:ea typeface="+mn-ea"/>
          <a:cs typeface="+mn-cs"/>
        </a:defRPr>
      </a:lvl3pPr>
      <a:lvl4pPr marL="1168759" algn="l" defTabSz="779173" rtl="0" eaLnBrk="1" latinLnBrk="0" hangingPunct="1">
        <a:defRPr sz="1534" kern="1200">
          <a:solidFill>
            <a:schemeClr val="tx1"/>
          </a:solidFill>
          <a:latin typeface="+mn-lt"/>
          <a:ea typeface="+mn-ea"/>
          <a:cs typeface="+mn-cs"/>
        </a:defRPr>
      </a:lvl4pPr>
      <a:lvl5pPr marL="1558345" algn="l" defTabSz="779173" rtl="0" eaLnBrk="1" latinLnBrk="0" hangingPunct="1">
        <a:defRPr sz="1534" kern="1200">
          <a:solidFill>
            <a:schemeClr val="tx1"/>
          </a:solidFill>
          <a:latin typeface="+mn-lt"/>
          <a:ea typeface="+mn-ea"/>
          <a:cs typeface="+mn-cs"/>
        </a:defRPr>
      </a:lvl5pPr>
      <a:lvl6pPr marL="1947932" algn="l" defTabSz="779173" rtl="0" eaLnBrk="1" latinLnBrk="0" hangingPunct="1">
        <a:defRPr sz="1534" kern="1200">
          <a:solidFill>
            <a:schemeClr val="tx1"/>
          </a:solidFill>
          <a:latin typeface="+mn-lt"/>
          <a:ea typeface="+mn-ea"/>
          <a:cs typeface="+mn-cs"/>
        </a:defRPr>
      </a:lvl6pPr>
      <a:lvl7pPr marL="2337518" algn="l" defTabSz="779173" rtl="0" eaLnBrk="1" latinLnBrk="0" hangingPunct="1">
        <a:defRPr sz="1534" kern="1200">
          <a:solidFill>
            <a:schemeClr val="tx1"/>
          </a:solidFill>
          <a:latin typeface="+mn-lt"/>
          <a:ea typeface="+mn-ea"/>
          <a:cs typeface="+mn-cs"/>
        </a:defRPr>
      </a:lvl7pPr>
      <a:lvl8pPr marL="2727104" algn="l" defTabSz="779173" rtl="0" eaLnBrk="1" latinLnBrk="0" hangingPunct="1">
        <a:defRPr sz="1534" kern="1200">
          <a:solidFill>
            <a:schemeClr val="tx1"/>
          </a:solidFill>
          <a:latin typeface="+mn-lt"/>
          <a:ea typeface="+mn-ea"/>
          <a:cs typeface="+mn-cs"/>
        </a:defRPr>
      </a:lvl8pPr>
      <a:lvl9pPr marL="3116691" algn="l" defTabSz="779173" rtl="0" eaLnBrk="1" latinLnBrk="0" hangingPunct="1">
        <a:defRPr sz="15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8EDC4B-E8F7-4802-8123-15466FEAC3B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06/10/2017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D064C7-62B2-4556-AE97-916E9DE448B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445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7" r:id="rId1"/>
    <p:sldLayoutId id="2147484108" r:id="rId2"/>
    <p:sldLayoutId id="2147484109" r:id="rId3"/>
    <p:sldLayoutId id="2147484110" r:id="rId4"/>
    <p:sldLayoutId id="2147484111" r:id="rId5"/>
    <p:sldLayoutId id="2147484112" r:id="rId6"/>
    <p:sldLayoutId id="2147484113" r:id="rId7"/>
    <p:sldLayoutId id="2147484114" r:id="rId8"/>
    <p:sldLayoutId id="2147484115" r:id="rId9"/>
    <p:sldLayoutId id="2147484116" r:id="rId10"/>
    <p:sldLayoutId id="2147484117" r:id="rId11"/>
  </p:sldLayoutIdLst>
  <p:txStyles>
    <p:titleStyle>
      <a:lvl1pPr algn="ctr" defTabSz="844083" rtl="0" eaLnBrk="1" latinLnBrk="0" hangingPunct="1">
        <a:spcBef>
          <a:spcPct val="0"/>
        </a:spcBef>
        <a:buNone/>
        <a:defRPr sz="406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16531" indent="-316531" algn="l" defTabSz="844083" rtl="0" eaLnBrk="1" latinLnBrk="0" hangingPunct="1">
        <a:spcBef>
          <a:spcPct val="20000"/>
        </a:spcBef>
        <a:buFont typeface="Arial" panose="020B0604020202020204" pitchFamily="34" charset="0"/>
        <a:buChar char="•"/>
        <a:defRPr sz="2954" kern="1200">
          <a:solidFill>
            <a:schemeClr val="tx1"/>
          </a:solidFill>
          <a:latin typeface="+mn-lt"/>
          <a:ea typeface="+mn-ea"/>
          <a:cs typeface="+mn-cs"/>
        </a:defRPr>
      </a:lvl1pPr>
      <a:lvl2pPr marL="685817" indent="-263776" algn="l" defTabSz="844083" rtl="0" eaLnBrk="1" latinLnBrk="0" hangingPunct="1">
        <a:spcBef>
          <a:spcPct val="20000"/>
        </a:spcBef>
        <a:buFont typeface="Arial" panose="020B0604020202020204" pitchFamily="34" charset="0"/>
        <a:buChar char="–"/>
        <a:defRPr sz="2585" kern="1200">
          <a:solidFill>
            <a:schemeClr val="tx1"/>
          </a:solidFill>
          <a:latin typeface="+mn-lt"/>
          <a:ea typeface="+mn-ea"/>
          <a:cs typeface="+mn-cs"/>
        </a:defRPr>
      </a:lvl2pPr>
      <a:lvl3pPr marL="1055103" indent="-211021" algn="l" defTabSz="844083" rtl="0" eaLnBrk="1" latinLnBrk="0" hangingPunct="1">
        <a:spcBef>
          <a:spcPct val="20000"/>
        </a:spcBef>
        <a:buFont typeface="Arial" panose="020B0604020202020204" pitchFamily="34" charset="0"/>
        <a:buChar char="•"/>
        <a:defRPr sz="2215" kern="1200">
          <a:solidFill>
            <a:schemeClr val="tx1"/>
          </a:solidFill>
          <a:latin typeface="+mn-lt"/>
          <a:ea typeface="+mn-ea"/>
          <a:cs typeface="+mn-cs"/>
        </a:defRPr>
      </a:lvl3pPr>
      <a:lvl4pPr marL="1477145" indent="-211021" algn="l" defTabSz="844083" rtl="0" eaLnBrk="1" latinLnBrk="0" hangingPunct="1">
        <a:spcBef>
          <a:spcPct val="20000"/>
        </a:spcBef>
        <a:buFont typeface="Arial" panose="020B0604020202020204" pitchFamily="34" charset="0"/>
        <a:buChar char="–"/>
        <a:defRPr sz="1846" kern="1200">
          <a:solidFill>
            <a:schemeClr val="tx1"/>
          </a:solidFill>
          <a:latin typeface="+mn-lt"/>
          <a:ea typeface="+mn-ea"/>
          <a:cs typeface="+mn-cs"/>
        </a:defRPr>
      </a:lvl4pPr>
      <a:lvl5pPr marL="1899186" indent="-211021" algn="l" defTabSz="844083" rtl="0" eaLnBrk="1" latinLnBrk="0" hangingPunct="1">
        <a:spcBef>
          <a:spcPct val="20000"/>
        </a:spcBef>
        <a:buFont typeface="Arial" panose="020B0604020202020204" pitchFamily="34" charset="0"/>
        <a:buChar char="»"/>
        <a:defRPr sz="1846" kern="1200">
          <a:solidFill>
            <a:schemeClr val="tx1"/>
          </a:solidFill>
          <a:latin typeface="+mn-lt"/>
          <a:ea typeface="+mn-ea"/>
          <a:cs typeface="+mn-cs"/>
        </a:defRPr>
      </a:lvl5pPr>
      <a:lvl6pPr marL="2321227" indent="-211021" algn="l" defTabSz="844083" rtl="0" eaLnBrk="1" latinLnBrk="0" hangingPunct="1">
        <a:spcBef>
          <a:spcPct val="20000"/>
        </a:spcBef>
        <a:buFont typeface="Arial" panose="020B0604020202020204" pitchFamily="34" charset="0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9" indent="-211021" algn="l" defTabSz="844083" rtl="0" eaLnBrk="1" latinLnBrk="0" hangingPunct="1">
        <a:spcBef>
          <a:spcPct val="20000"/>
        </a:spcBef>
        <a:buFont typeface="Arial" panose="020B0604020202020204" pitchFamily="34" charset="0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7pPr>
      <a:lvl8pPr marL="3165310" indent="-211021" algn="l" defTabSz="844083" rtl="0" eaLnBrk="1" latinLnBrk="0" hangingPunct="1">
        <a:spcBef>
          <a:spcPct val="20000"/>
        </a:spcBef>
        <a:buFont typeface="Arial" panose="020B0604020202020204" pitchFamily="34" charset="0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8pPr>
      <a:lvl9pPr marL="3587351" indent="-211021" algn="l" defTabSz="844083" rtl="0" eaLnBrk="1" latinLnBrk="0" hangingPunct="1">
        <a:spcBef>
          <a:spcPct val="20000"/>
        </a:spcBef>
        <a:buFont typeface="Arial" panose="020B0604020202020204" pitchFamily="34" charset="0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1pPr>
      <a:lvl2pPr marL="42204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2pPr>
      <a:lvl3pPr marL="844083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3pPr>
      <a:lvl4pPr marL="1266124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4pPr>
      <a:lvl5pPr marL="1688165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5pPr>
      <a:lvl6pPr marL="2110207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532248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2954289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37633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8EDC4B-E8F7-4802-8123-15466FEAC3B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06/10/2017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D064C7-62B2-4556-AE97-916E9DE448B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2297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20" r:id="rId2"/>
    <p:sldLayoutId id="2147484121" r:id="rId3"/>
    <p:sldLayoutId id="2147484122" r:id="rId4"/>
    <p:sldLayoutId id="2147484123" r:id="rId5"/>
    <p:sldLayoutId id="2147484124" r:id="rId6"/>
    <p:sldLayoutId id="2147484125" r:id="rId7"/>
    <p:sldLayoutId id="2147484126" r:id="rId8"/>
    <p:sldLayoutId id="2147484127" r:id="rId9"/>
    <p:sldLayoutId id="2147484128" r:id="rId10"/>
    <p:sldLayoutId id="2147484129" r:id="rId11"/>
  </p:sldLayoutIdLst>
  <p:txStyles>
    <p:titleStyle>
      <a:lvl1pPr algn="ctr" defTabSz="844083" rtl="0" eaLnBrk="1" latinLnBrk="0" hangingPunct="1">
        <a:spcBef>
          <a:spcPct val="0"/>
        </a:spcBef>
        <a:buNone/>
        <a:defRPr sz="406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16531" indent="-316531" algn="l" defTabSz="844083" rtl="0" eaLnBrk="1" latinLnBrk="0" hangingPunct="1">
        <a:spcBef>
          <a:spcPct val="20000"/>
        </a:spcBef>
        <a:buFont typeface="Arial" panose="020B0604020202020204" pitchFamily="34" charset="0"/>
        <a:buChar char="•"/>
        <a:defRPr sz="2954" kern="1200">
          <a:solidFill>
            <a:schemeClr val="tx1"/>
          </a:solidFill>
          <a:latin typeface="+mn-lt"/>
          <a:ea typeface="+mn-ea"/>
          <a:cs typeface="+mn-cs"/>
        </a:defRPr>
      </a:lvl1pPr>
      <a:lvl2pPr marL="685817" indent="-263776" algn="l" defTabSz="844083" rtl="0" eaLnBrk="1" latinLnBrk="0" hangingPunct="1">
        <a:spcBef>
          <a:spcPct val="20000"/>
        </a:spcBef>
        <a:buFont typeface="Arial" panose="020B0604020202020204" pitchFamily="34" charset="0"/>
        <a:buChar char="–"/>
        <a:defRPr sz="2585" kern="1200">
          <a:solidFill>
            <a:schemeClr val="tx1"/>
          </a:solidFill>
          <a:latin typeface="+mn-lt"/>
          <a:ea typeface="+mn-ea"/>
          <a:cs typeface="+mn-cs"/>
        </a:defRPr>
      </a:lvl2pPr>
      <a:lvl3pPr marL="1055103" indent="-211021" algn="l" defTabSz="844083" rtl="0" eaLnBrk="1" latinLnBrk="0" hangingPunct="1">
        <a:spcBef>
          <a:spcPct val="20000"/>
        </a:spcBef>
        <a:buFont typeface="Arial" panose="020B0604020202020204" pitchFamily="34" charset="0"/>
        <a:buChar char="•"/>
        <a:defRPr sz="2215" kern="1200">
          <a:solidFill>
            <a:schemeClr val="tx1"/>
          </a:solidFill>
          <a:latin typeface="+mn-lt"/>
          <a:ea typeface="+mn-ea"/>
          <a:cs typeface="+mn-cs"/>
        </a:defRPr>
      </a:lvl3pPr>
      <a:lvl4pPr marL="1477145" indent="-211021" algn="l" defTabSz="844083" rtl="0" eaLnBrk="1" latinLnBrk="0" hangingPunct="1">
        <a:spcBef>
          <a:spcPct val="20000"/>
        </a:spcBef>
        <a:buFont typeface="Arial" panose="020B0604020202020204" pitchFamily="34" charset="0"/>
        <a:buChar char="–"/>
        <a:defRPr sz="1846" kern="1200">
          <a:solidFill>
            <a:schemeClr val="tx1"/>
          </a:solidFill>
          <a:latin typeface="+mn-lt"/>
          <a:ea typeface="+mn-ea"/>
          <a:cs typeface="+mn-cs"/>
        </a:defRPr>
      </a:lvl4pPr>
      <a:lvl5pPr marL="1899186" indent="-211021" algn="l" defTabSz="844083" rtl="0" eaLnBrk="1" latinLnBrk="0" hangingPunct="1">
        <a:spcBef>
          <a:spcPct val="20000"/>
        </a:spcBef>
        <a:buFont typeface="Arial" panose="020B0604020202020204" pitchFamily="34" charset="0"/>
        <a:buChar char="»"/>
        <a:defRPr sz="1846" kern="1200">
          <a:solidFill>
            <a:schemeClr val="tx1"/>
          </a:solidFill>
          <a:latin typeface="+mn-lt"/>
          <a:ea typeface="+mn-ea"/>
          <a:cs typeface="+mn-cs"/>
        </a:defRPr>
      </a:lvl5pPr>
      <a:lvl6pPr marL="2321227" indent="-211021" algn="l" defTabSz="844083" rtl="0" eaLnBrk="1" latinLnBrk="0" hangingPunct="1">
        <a:spcBef>
          <a:spcPct val="20000"/>
        </a:spcBef>
        <a:buFont typeface="Arial" panose="020B0604020202020204" pitchFamily="34" charset="0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9" indent="-211021" algn="l" defTabSz="844083" rtl="0" eaLnBrk="1" latinLnBrk="0" hangingPunct="1">
        <a:spcBef>
          <a:spcPct val="20000"/>
        </a:spcBef>
        <a:buFont typeface="Arial" panose="020B0604020202020204" pitchFamily="34" charset="0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7pPr>
      <a:lvl8pPr marL="3165310" indent="-211021" algn="l" defTabSz="844083" rtl="0" eaLnBrk="1" latinLnBrk="0" hangingPunct="1">
        <a:spcBef>
          <a:spcPct val="20000"/>
        </a:spcBef>
        <a:buFont typeface="Arial" panose="020B0604020202020204" pitchFamily="34" charset="0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8pPr>
      <a:lvl9pPr marL="3587351" indent="-211021" algn="l" defTabSz="844083" rtl="0" eaLnBrk="1" latinLnBrk="0" hangingPunct="1">
        <a:spcBef>
          <a:spcPct val="20000"/>
        </a:spcBef>
        <a:buFont typeface="Arial" panose="020B0604020202020204" pitchFamily="34" charset="0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1pPr>
      <a:lvl2pPr marL="42204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2pPr>
      <a:lvl3pPr marL="844083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3pPr>
      <a:lvl4pPr marL="1266124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4pPr>
      <a:lvl5pPr marL="1688165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5pPr>
      <a:lvl6pPr marL="2110207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532248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2954289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37633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8EDC4B-E8F7-4802-8123-15466FEAC3B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06/10/2017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D064C7-62B2-4556-AE97-916E9DE448B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363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1" r:id="rId1"/>
    <p:sldLayoutId id="2147484132" r:id="rId2"/>
    <p:sldLayoutId id="2147484133" r:id="rId3"/>
    <p:sldLayoutId id="2147484134" r:id="rId4"/>
    <p:sldLayoutId id="2147484135" r:id="rId5"/>
    <p:sldLayoutId id="2147484136" r:id="rId6"/>
    <p:sldLayoutId id="2147484137" r:id="rId7"/>
    <p:sldLayoutId id="2147484138" r:id="rId8"/>
    <p:sldLayoutId id="2147484139" r:id="rId9"/>
    <p:sldLayoutId id="2147484140" r:id="rId10"/>
    <p:sldLayoutId id="2147484141" r:id="rId11"/>
  </p:sldLayoutIdLst>
  <p:txStyles>
    <p:titleStyle>
      <a:lvl1pPr algn="ctr" defTabSz="844083" rtl="0" eaLnBrk="1" latinLnBrk="0" hangingPunct="1">
        <a:spcBef>
          <a:spcPct val="0"/>
        </a:spcBef>
        <a:buNone/>
        <a:defRPr sz="406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16531" indent="-316531" algn="l" defTabSz="844083" rtl="0" eaLnBrk="1" latinLnBrk="0" hangingPunct="1">
        <a:spcBef>
          <a:spcPct val="20000"/>
        </a:spcBef>
        <a:buFont typeface="Arial" panose="020B0604020202020204" pitchFamily="34" charset="0"/>
        <a:buChar char="•"/>
        <a:defRPr sz="2954" kern="1200">
          <a:solidFill>
            <a:schemeClr val="tx1"/>
          </a:solidFill>
          <a:latin typeface="+mn-lt"/>
          <a:ea typeface="+mn-ea"/>
          <a:cs typeface="+mn-cs"/>
        </a:defRPr>
      </a:lvl1pPr>
      <a:lvl2pPr marL="685817" indent="-263776" algn="l" defTabSz="844083" rtl="0" eaLnBrk="1" latinLnBrk="0" hangingPunct="1">
        <a:spcBef>
          <a:spcPct val="20000"/>
        </a:spcBef>
        <a:buFont typeface="Arial" panose="020B0604020202020204" pitchFamily="34" charset="0"/>
        <a:buChar char="–"/>
        <a:defRPr sz="2585" kern="1200">
          <a:solidFill>
            <a:schemeClr val="tx1"/>
          </a:solidFill>
          <a:latin typeface="+mn-lt"/>
          <a:ea typeface="+mn-ea"/>
          <a:cs typeface="+mn-cs"/>
        </a:defRPr>
      </a:lvl2pPr>
      <a:lvl3pPr marL="1055103" indent="-211021" algn="l" defTabSz="844083" rtl="0" eaLnBrk="1" latinLnBrk="0" hangingPunct="1">
        <a:spcBef>
          <a:spcPct val="20000"/>
        </a:spcBef>
        <a:buFont typeface="Arial" panose="020B0604020202020204" pitchFamily="34" charset="0"/>
        <a:buChar char="•"/>
        <a:defRPr sz="2215" kern="1200">
          <a:solidFill>
            <a:schemeClr val="tx1"/>
          </a:solidFill>
          <a:latin typeface="+mn-lt"/>
          <a:ea typeface="+mn-ea"/>
          <a:cs typeface="+mn-cs"/>
        </a:defRPr>
      </a:lvl3pPr>
      <a:lvl4pPr marL="1477145" indent="-211021" algn="l" defTabSz="844083" rtl="0" eaLnBrk="1" latinLnBrk="0" hangingPunct="1">
        <a:spcBef>
          <a:spcPct val="20000"/>
        </a:spcBef>
        <a:buFont typeface="Arial" panose="020B0604020202020204" pitchFamily="34" charset="0"/>
        <a:buChar char="–"/>
        <a:defRPr sz="1846" kern="1200">
          <a:solidFill>
            <a:schemeClr val="tx1"/>
          </a:solidFill>
          <a:latin typeface="+mn-lt"/>
          <a:ea typeface="+mn-ea"/>
          <a:cs typeface="+mn-cs"/>
        </a:defRPr>
      </a:lvl4pPr>
      <a:lvl5pPr marL="1899186" indent="-211021" algn="l" defTabSz="844083" rtl="0" eaLnBrk="1" latinLnBrk="0" hangingPunct="1">
        <a:spcBef>
          <a:spcPct val="20000"/>
        </a:spcBef>
        <a:buFont typeface="Arial" panose="020B0604020202020204" pitchFamily="34" charset="0"/>
        <a:buChar char="»"/>
        <a:defRPr sz="1846" kern="1200">
          <a:solidFill>
            <a:schemeClr val="tx1"/>
          </a:solidFill>
          <a:latin typeface="+mn-lt"/>
          <a:ea typeface="+mn-ea"/>
          <a:cs typeface="+mn-cs"/>
        </a:defRPr>
      </a:lvl5pPr>
      <a:lvl6pPr marL="2321227" indent="-211021" algn="l" defTabSz="844083" rtl="0" eaLnBrk="1" latinLnBrk="0" hangingPunct="1">
        <a:spcBef>
          <a:spcPct val="20000"/>
        </a:spcBef>
        <a:buFont typeface="Arial" panose="020B0604020202020204" pitchFamily="34" charset="0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9" indent="-211021" algn="l" defTabSz="844083" rtl="0" eaLnBrk="1" latinLnBrk="0" hangingPunct="1">
        <a:spcBef>
          <a:spcPct val="20000"/>
        </a:spcBef>
        <a:buFont typeface="Arial" panose="020B0604020202020204" pitchFamily="34" charset="0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7pPr>
      <a:lvl8pPr marL="3165310" indent="-211021" algn="l" defTabSz="844083" rtl="0" eaLnBrk="1" latinLnBrk="0" hangingPunct="1">
        <a:spcBef>
          <a:spcPct val="20000"/>
        </a:spcBef>
        <a:buFont typeface="Arial" panose="020B0604020202020204" pitchFamily="34" charset="0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8pPr>
      <a:lvl9pPr marL="3587351" indent="-211021" algn="l" defTabSz="844083" rtl="0" eaLnBrk="1" latinLnBrk="0" hangingPunct="1">
        <a:spcBef>
          <a:spcPct val="20000"/>
        </a:spcBef>
        <a:buFont typeface="Arial" panose="020B0604020202020204" pitchFamily="34" charset="0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1pPr>
      <a:lvl2pPr marL="42204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2pPr>
      <a:lvl3pPr marL="844083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3pPr>
      <a:lvl4pPr marL="1266124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4pPr>
      <a:lvl5pPr marL="1688165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5pPr>
      <a:lvl6pPr marL="2110207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532248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2954289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37633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1588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9391" tIns="44700" rIns="89391" bIns="447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484313"/>
            <a:ext cx="8229600" cy="482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9391" tIns="44700" rIns="89391" bIns="447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4"/>
          </p:nvPr>
        </p:nvSpPr>
        <p:spPr>
          <a:xfrm>
            <a:off x="6948264" y="635158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944E2411-B214-4639-8BEF-2C3280D68268}" type="slidenum">
              <a:rPr lang="en-US" smtClean="0">
                <a:solidFill>
                  <a:srgbClr val="000000">
                    <a:tint val="75000"/>
                  </a:srgbClr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en-US">
              <a:solidFill>
                <a:srgbClr val="000000">
                  <a:tint val="75000"/>
                </a:srgb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7482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>
    <p:random/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600">
          <a:solidFill>
            <a:srgbClr val="B3071B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600">
          <a:solidFill>
            <a:srgbClr val="B3071B"/>
          </a:solidFill>
          <a:latin typeface="Calibri" pitchFamily="34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600">
          <a:solidFill>
            <a:srgbClr val="B3071B"/>
          </a:solidFill>
          <a:latin typeface="Calibri" pitchFamily="34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600">
          <a:solidFill>
            <a:srgbClr val="B3071B"/>
          </a:solidFill>
          <a:latin typeface="Calibri" pitchFamily="34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600">
          <a:solidFill>
            <a:srgbClr val="B3071B"/>
          </a:solidFill>
          <a:latin typeface="Calibri" pitchFamily="34" charset="0"/>
          <a:cs typeface="Arial" charset="0"/>
        </a:defRPr>
      </a:lvl5pPr>
      <a:lvl6pPr marL="448429" algn="ctr" rtl="0" eaLnBrk="1" fontAlgn="base" hangingPunct="1">
        <a:spcBef>
          <a:spcPct val="0"/>
        </a:spcBef>
        <a:spcAft>
          <a:spcPct val="0"/>
        </a:spcAft>
        <a:defRPr sz="4600">
          <a:solidFill>
            <a:srgbClr val="B3071B"/>
          </a:solidFill>
          <a:latin typeface="Calibri" pitchFamily="34" charset="0"/>
          <a:cs typeface="Arial" charset="0"/>
        </a:defRPr>
      </a:lvl6pPr>
      <a:lvl7pPr marL="896848" algn="ctr" rtl="0" eaLnBrk="1" fontAlgn="base" hangingPunct="1">
        <a:spcBef>
          <a:spcPct val="0"/>
        </a:spcBef>
        <a:spcAft>
          <a:spcPct val="0"/>
        </a:spcAft>
        <a:defRPr sz="4600">
          <a:solidFill>
            <a:srgbClr val="B3071B"/>
          </a:solidFill>
          <a:latin typeface="Calibri" pitchFamily="34" charset="0"/>
          <a:cs typeface="Arial" charset="0"/>
        </a:defRPr>
      </a:lvl7pPr>
      <a:lvl8pPr marL="1345314" algn="ctr" rtl="0" eaLnBrk="1" fontAlgn="base" hangingPunct="1">
        <a:spcBef>
          <a:spcPct val="0"/>
        </a:spcBef>
        <a:spcAft>
          <a:spcPct val="0"/>
        </a:spcAft>
        <a:defRPr sz="4600">
          <a:solidFill>
            <a:srgbClr val="B3071B"/>
          </a:solidFill>
          <a:latin typeface="Calibri" pitchFamily="34" charset="0"/>
          <a:cs typeface="Arial" charset="0"/>
        </a:defRPr>
      </a:lvl8pPr>
      <a:lvl9pPr marL="1793738" algn="ctr" rtl="0" eaLnBrk="1" fontAlgn="base" hangingPunct="1">
        <a:spcBef>
          <a:spcPct val="0"/>
        </a:spcBef>
        <a:spcAft>
          <a:spcPct val="0"/>
        </a:spcAft>
        <a:defRPr sz="4600">
          <a:solidFill>
            <a:srgbClr val="B3071B"/>
          </a:solidFill>
          <a:latin typeface="Calibri" pitchFamily="34" charset="0"/>
          <a:cs typeface="Arial" charset="0"/>
        </a:defRPr>
      </a:lvl9pPr>
    </p:titleStyle>
    <p:bodyStyle>
      <a:lvl1pPr marL="333375" indent="-333375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25488" indent="-277813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17600" indent="-2190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568450" indent="-22066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14538" indent="-219075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466380" indent="-224122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14821" indent="-224122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363243" indent="-224122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11665" indent="-224122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it-IT"/>
      </a:defPPr>
      <a:lvl1pPr marL="0" algn="l" defTabSz="8968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48429" algn="l" defTabSz="8968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96848" algn="l" defTabSz="8968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45314" algn="l" defTabSz="8968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93738" algn="l" defTabSz="8968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42161" algn="l" defTabSz="8968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90596" algn="l" defTabSz="8968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39044" algn="l" defTabSz="8968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587451" algn="l" defTabSz="8968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1588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5958" tIns="37979" rIns="75958" bIns="3797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484313"/>
            <a:ext cx="8229600" cy="482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5958" tIns="37979" rIns="75958" bIns="3797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8963" y="6416675"/>
            <a:ext cx="2133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6037" tIns="38018" rIns="76037" bIns="38018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9F9B939-14CC-43A0-BC2A-8AFBF6DC3B39}" type="slidenum">
              <a:rPr lang="it-IT" altLang="it-IT">
                <a:ea typeface="MS PGothic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it-IT" altLang="it-IT"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22016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</p:sldLayoutIdLst>
  <p:transition>
    <p:random/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700">
          <a:solidFill>
            <a:srgbClr val="B3071B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700">
          <a:solidFill>
            <a:srgbClr val="B3071B"/>
          </a:solidFill>
          <a:latin typeface="Calibri" pitchFamily="34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700">
          <a:solidFill>
            <a:srgbClr val="B3071B"/>
          </a:solidFill>
          <a:latin typeface="Calibri" pitchFamily="34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700">
          <a:solidFill>
            <a:srgbClr val="B3071B"/>
          </a:solidFill>
          <a:latin typeface="Calibri" pitchFamily="34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700">
          <a:solidFill>
            <a:srgbClr val="B3071B"/>
          </a:solidFill>
          <a:latin typeface="Calibri" pitchFamily="34" charset="0"/>
          <a:cs typeface="Arial" charset="0"/>
        </a:defRPr>
      </a:lvl5pPr>
      <a:lvl6pPr marL="380220" algn="ctr" rtl="0" eaLnBrk="1" fontAlgn="base" hangingPunct="1">
        <a:spcBef>
          <a:spcPct val="0"/>
        </a:spcBef>
        <a:spcAft>
          <a:spcPct val="0"/>
        </a:spcAft>
        <a:defRPr sz="3700">
          <a:solidFill>
            <a:srgbClr val="B3071B"/>
          </a:solidFill>
          <a:latin typeface="Calibri" pitchFamily="34" charset="0"/>
          <a:cs typeface="Arial" charset="0"/>
        </a:defRPr>
      </a:lvl6pPr>
      <a:lvl7pPr marL="760410" algn="ctr" rtl="0" eaLnBrk="1" fontAlgn="base" hangingPunct="1">
        <a:spcBef>
          <a:spcPct val="0"/>
        </a:spcBef>
        <a:spcAft>
          <a:spcPct val="0"/>
        </a:spcAft>
        <a:defRPr sz="3700">
          <a:solidFill>
            <a:srgbClr val="B3071B"/>
          </a:solidFill>
          <a:latin typeface="Calibri" pitchFamily="34" charset="0"/>
          <a:cs typeface="Arial" charset="0"/>
        </a:defRPr>
      </a:lvl7pPr>
      <a:lvl8pPr marL="1140616" algn="ctr" rtl="0" eaLnBrk="1" fontAlgn="base" hangingPunct="1">
        <a:spcBef>
          <a:spcPct val="0"/>
        </a:spcBef>
        <a:spcAft>
          <a:spcPct val="0"/>
        </a:spcAft>
        <a:defRPr sz="3700">
          <a:solidFill>
            <a:srgbClr val="B3071B"/>
          </a:solidFill>
          <a:latin typeface="Calibri" pitchFamily="34" charset="0"/>
          <a:cs typeface="Arial" charset="0"/>
        </a:defRPr>
      </a:lvl8pPr>
      <a:lvl9pPr marL="1520819" algn="ctr" rtl="0" eaLnBrk="1" fontAlgn="base" hangingPunct="1">
        <a:spcBef>
          <a:spcPct val="0"/>
        </a:spcBef>
        <a:spcAft>
          <a:spcPct val="0"/>
        </a:spcAft>
        <a:defRPr sz="3700">
          <a:solidFill>
            <a:srgbClr val="B3071B"/>
          </a:solidFill>
          <a:latin typeface="Calibri" pitchFamily="34" charset="0"/>
          <a:cs typeface="Arial" charset="0"/>
        </a:defRPr>
      </a:lvl9pPr>
    </p:titleStyle>
    <p:bodyStyle>
      <a:lvl1pPr marL="280988" indent="-280988" algn="l" rtl="0" eaLnBrk="0" fontAlgn="base" hangingPunct="0">
        <a:spcBef>
          <a:spcPct val="20000"/>
        </a:spcBef>
        <a:spcAft>
          <a:spcPct val="0"/>
        </a:spcAft>
        <a:buChar char="•"/>
        <a:defRPr sz="2700">
          <a:solidFill>
            <a:schemeClr val="tx1"/>
          </a:solidFill>
          <a:latin typeface="+mn-lt"/>
          <a:ea typeface="+mn-ea"/>
          <a:cs typeface="+mn-cs"/>
        </a:defRPr>
      </a:lvl1pPr>
      <a:lvl2pPr marL="614363" indent="-233363" algn="l" rtl="0" eaLnBrk="0" fontAlgn="base" hangingPunct="0">
        <a:spcBef>
          <a:spcPct val="20000"/>
        </a:spcBef>
        <a:spcAft>
          <a:spcPct val="0"/>
        </a:spcAft>
        <a:buChar char="–"/>
        <a:defRPr sz="2300">
          <a:solidFill>
            <a:schemeClr val="tx1"/>
          </a:solidFill>
          <a:latin typeface="+mn-lt"/>
          <a:cs typeface="+mn-cs"/>
        </a:defRPr>
      </a:lvl2pPr>
      <a:lvl3pPr marL="946150" indent="-185738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cs typeface="+mn-cs"/>
        </a:defRPr>
      </a:lvl3pPr>
      <a:lvl4pPr marL="1327150" indent="-185738" algn="l" rtl="0" eaLnBrk="0" fontAlgn="base" hangingPunct="0">
        <a:spcBef>
          <a:spcPct val="20000"/>
        </a:spcBef>
        <a:spcAft>
          <a:spcPct val="0"/>
        </a:spcAft>
        <a:buChar char="–"/>
        <a:defRPr sz="1700">
          <a:solidFill>
            <a:schemeClr val="tx1"/>
          </a:solidFill>
          <a:latin typeface="+mn-lt"/>
          <a:cs typeface="+mn-cs"/>
        </a:defRPr>
      </a:lvl4pPr>
      <a:lvl5pPr marL="1706563" indent="-185738" algn="l" rtl="0" eaLnBrk="0" fontAlgn="base" hangingPunct="0">
        <a:spcBef>
          <a:spcPct val="20000"/>
        </a:spcBef>
        <a:spcAft>
          <a:spcPct val="0"/>
        </a:spcAft>
        <a:buChar char="»"/>
        <a:defRPr sz="1700">
          <a:solidFill>
            <a:schemeClr val="tx1"/>
          </a:solidFill>
          <a:latin typeface="+mn-lt"/>
          <a:cs typeface="+mn-cs"/>
        </a:defRPr>
      </a:lvl5pPr>
      <a:lvl6pPr marL="2091134" indent="-190106" algn="l" rtl="0" eaLnBrk="1" fontAlgn="base" hangingPunct="1">
        <a:spcBef>
          <a:spcPct val="20000"/>
        </a:spcBef>
        <a:spcAft>
          <a:spcPct val="0"/>
        </a:spcAft>
        <a:buChar char="»"/>
        <a:defRPr sz="1700">
          <a:solidFill>
            <a:schemeClr val="tx1"/>
          </a:solidFill>
          <a:latin typeface="+mn-lt"/>
          <a:cs typeface="+mn-cs"/>
        </a:defRPr>
      </a:lvl6pPr>
      <a:lvl7pPr marL="2471340" indent="-190106" algn="l" rtl="0" eaLnBrk="1" fontAlgn="base" hangingPunct="1">
        <a:spcBef>
          <a:spcPct val="20000"/>
        </a:spcBef>
        <a:spcAft>
          <a:spcPct val="0"/>
        </a:spcAft>
        <a:buChar char="»"/>
        <a:defRPr sz="1700">
          <a:solidFill>
            <a:schemeClr val="tx1"/>
          </a:solidFill>
          <a:latin typeface="+mn-lt"/>
          <a:cs typeface="+mn-cs"/>
        </a:defRPr>
      </a:lvl7pPr>
      <a:lvl8pPr marL="2851544" indent="-190106" algn="l" rtl="0" eaLnBrk="1" fontAlgn="base" hangingPunct="1">
        <a:spcBef>
          <a:spcPct val="20000"/>
        </a:spcBef>
        <a:spcAft>
          <a:spcPct val="0"/>
        </a:spcAft>
        <a:buChar char="»"/>
        <a:defRPr sz="1700">
          <a:solidFill>
            <a:schemeClr val="tx1"/>
          </a:solidFill>
          <a:latin typeface="+mn-lt"/>
          <a:cs typeface="+mn-cs"/>
        </a:defRPr>
      </a:lvl8pPr>
      <a:lvl9pPr marL="3231739" indent="-190106" algn="l" rtl="0" eaLnBrk="1" fontAlgn="base" hangingPunct="1">
        <a:spcBef>
          <a:spcPct val="20000"/>
        </a:spcBef>
        <a:spcAft>
          <a:spcPct val="0"/>
        </a:spcAft>
        <a:buChar char="»"/>
        <a:defRPr sz="17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it-IT"/>
      </a:defPPr>
      <a:lvl1pPr marL="0" algn="l" defTabSz="76041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220" algn="l" defTabSz="76041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0410" algn="l" defTabSz="76041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0616" algn="l" defTabSz="76041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0819" algn="l" defTabSz="76041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1040" algn="l" defTabSz="76041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1229" algn="l" defTabSz="76041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1437" algn="l" defTabSz="76041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1642" algn="l" defTabSz="76041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1588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0" tIns="45716" rIns="91430" bIns="4571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484313"/>
            <a:ext cx="8229600" cy="482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0" tIns="45716" rIns="91430" bIns="457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97877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ransition>
    <p:random/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B3071B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B3071B"/>
          </a:solidFill>
          <a:latin typeface="Calibri" charset="0"/>
          <a:ea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B3071B"/>
          </a:solidFill>
          <a:latin typeface="Calibri" charset="0"/>
          <a:ea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B3071B"/>
          </a:solidFill>
          <a:latin typeface="Calibri" charset="0"/>
          <a:ea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B3071B"/>
          </a:solidFill>
          <a:latin typeface="Calibri" charset="0"/>
          <a:ea typeface="Arial" charset="0"/>
          <a:cs typeface="Arial" charset="0"/>
        </a:defRPr>
      </a:lvl5pPr>
      <a:lvl6pPr marL="457154" algn="ctr" rtl="0" fontAlgn="base">
        <a:spcBef>
          <a:spcPct val="0"/>
        </a:spcBef>
        <a:spcAft>
          <a:spcPct val="0"/>
        </a:spcAft>
        <a:defRPr sz="4400">
          <a:solidFill>
            <a:srgbClr val="B3071B"/>
          </a:solidFill>
          <a:latin typeface="Calibri" charset="0"/>
          <a:ea typeface="Arial" charset="0"/>
          <a:cs typeface="Arial" charset="0"/>
        </a:defRPr>
      </a:lvl6pPr>
      <a:lvl7pPr marL="914306" algn="ctr" rtl="0" fontAlgn="base">
        <a:spcBef>
          <a:spcPct val="0"/>
        </a:spcBef>
        <a:spcAft>
          <a:spcPct val="0"/>
        </a:spcAft>
        <a:defRPr sz="4400">
          <a:solidFill>
            <a:srgbClr val="B3071B"/>
          </a:solidFill>
          <a:latin typeface="Calibri" charset="0"/>
          <a:ea typeface="Arial" charset="0"/>
          <a:cs typeface="Arial" charset="0"/>
        </a:defRPr>
      </a:lvl7pPr>
      <a:lvl8pPr marL="1371460" algn="ctr" rtl="0" fontAlgn="base">
        <a:spcBef>
          <a:spcPct val="0"/>
        </a:spcBef>
        <a:spcAft>
          <a:spcPct val="0"/>
        </a:spcAft>
        <a:defRPr sz="4400">
          <a:solidFill>
            <a:srgbClr val="B3071B"/>
          </a:solidFill>
          <a:latin typeface="Calibri" charset="0"/>
          <a:ea typeface="Arial" charset="0"/>
          <a:cs typeface="Arial" charset="0"/>
        </a:defRPr>
      </a:lvl8pPr>
      <a:lvl9pPr marL="1828613" algn="ctr" rtl="0" fontAlgn="base">
        <a:spcBef>
          <a:spcPct val="0"/>
        </a:spcBef>
        <a:spcAft>
          <a:spcPct val="0"/>
        </a:spcAft>
        <a:defRPr sz="4400">
          <a:solidFill>
            <a:srgbClr val="B3071B"/>
          </a:solidFill>
          <a:latin typeface="Calibri" charset="0"/>
          <a:ea typeface="Arial" charset="0"/>
          <a:cs typeface="Arial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343" indent="-228576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496" indent="-228576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8650" indent="-228576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5802" indent="-228576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6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0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3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6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0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72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6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1588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36" tIns="45668" rIns="91336" bIns="4566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484313"/>
            <a:ext cx="8229600" cy="482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36" tIns="45668" rIns="91336" bIns="4566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1499343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  <p:sldLayoutId id="2147483784" r:id="rId12"/>
    <p:sldLayoutId id="2147483785" r:id="rId13"/>
    <p:sldLayoutId id="2147483786" r:id="rId14"/>
    <p:sldLayoutId id="2147483787" r:id="rId15"/>
  </p:sldLayoutIdLst>
  <p:transition>
    <p:random/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B3071B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B3071B"/>
          </a:solidFill>
          <a:latin typeface="Calibri" pitchFamily="34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B3071B"/>
          </a:solidFill>
          <a:latin typeface="Calibri" pitchFamily="34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B3071B"/>
          </a:solidFill>
          <a:latin typeface="Calibri" pitchFamily="34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B3071B"/>
          </a:solidFill>
          <a:latin typeface="Calibri" pitchFamily="34" charset="0"/>
          <a:cs typeface="Arial" charset="0"/>
        </a:defRPr>
      </a:lvl5pPr>
      <a:lvl6pPr marL="457154" algn="ctr" rtl="0" fontAlgn="base">
        <a:spcBef>
          <a:spcPct val="0"/>
        </a:spcBef>
        <a:spcAft>
          <a:spcPct val="0"/>
        </a:spcAft>
        <a:defRPr sz="4400">
          <a:solidFill>
            <a:srgbClr val="B3071B"/>
          </a:solidFill>
          <a:latin typeface="Calibri" pitchFamily="34" charset="0"/>
          <a:cs typeface="Arial" charset="0"/>
        </a:defRPr>
      </a:lvl6pPr>
      <a:lvl7pPr marL="914306" algn="ctr" rtl="0" fontAlgn="base">
        <a:spcBef>
          <a:spcPct val="0"/>
        </a:spcBef>
        <a:spcAft>
          <a:spcPct val="0"/>
        </a:spcAft>
        <a:defRPr sz="4400">
          <a:solidFill>
            <a:srgbClr val="B3071B"/>
          </a:solidFill>
          <a:latin typeface="Calibri" pitchFamily="34" charset="0"/>
          <a:cs typeface="Arial" charset="0"/>
        </a:defRPr>
      </a:lvl7pPr>
      <a:lvl8pPr marL="1371460" algn="ctr" rtl="0" fontAlgn="base">
        <a:spcBef>
          <a:spcPct val="0"/>
        </a:spcBef>
        <a:spcAft>
          <a:spcPct val="0"/>
        </a:spcAft>
        <a:defRPr sz="4400">
          <a:solidFill>
            <a:srgbClr val="B3071B"/>
          </a:solidFill>
          <a:latin typeface="Calibri" pitchFamily="34" charset="0"/>
          <a:cs typeface="Arial" charset="0"/>
        </a:defRPr>
      </a:lvl8pPr>
      <a:lvl9pPr marL="1828613" algn="ctr" rtl="0" fontAlgn="base">
        <a:spcBef>
          <a:spcPct val="0"/>
        </a:spcBef>
        <a:spcAft>
          <a:spcPct val="0"/>
        </a:spcAft>
        <a:defRPr sz="4400">
          <a:solidFill>
            <a:srgbClr val="B3071B"/>
          </a:solidFill>
          <a:latin typeface="Calibri" pitchFamily="34" charset="0"/>
          <a:cs typeface="Arial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343" indent="-228576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496" indent="-228576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8650" indent="-228576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5802" indent="-228576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it-IT"/>
      </a:defPPr>
      <a:lvl1pPr marL="0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6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0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3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6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0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72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6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1588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5958" tIns="37979" rIns="75958" bIns="3797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484313"/>
            <a:ext cx="8229600" cy="482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5958" tIns="37979" rIns="75958" bIns="3797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8963" y="6416675"/>
            <a:ext cx="2133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6037" tIns="38018" rIns="76037" bIns="38018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E48EC09-811E-4335-B4D5-8781BC22B8AD}" type="slidenum">
              <a:rPr lang="it-IT" altLang="it-IT">
                <a:ea typeface="ＭＳ Ｐゴシック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it-IT" altLang="it-IT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66123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  <p:sldLayoutId id="2147483828" r:id="rId12"/>
    <p:sldLayoutId id="2147483829" r:id="rId13"/>
  </p:sldLayoutIdLst>
  <p:transition>
    <p:random/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700">
          <a:solidFill>
            <a:srgbClr val="B3071B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700">
          <a:solidFill>
            <a:srgbClr val="B3071B"/>
          </a:solidFill>
          <a:latin typeface="Calibri" pitchFamily="34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700">
          <a:solidFill>
            <a:srgbClr val="B3071B"/>
          </a:solidFill>
          <a:latin typeface="Calibri" pitchFamily="34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700">
          <a:solidFill>
            <a:srgbClr val="B3071B"/>
          </a:solidFill>
          <a:latin typeface="Calibri" pitchFamily="34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700">
          <a:solidFill>
            <a:srgbClr val="B3071B"/>
          </a:solidFill>
          <a:latin typeface="Calibri" pitchFamily="34" charset="0"/>
          <a:cs typeface="Arial" charset="0"/>
        </a:defRPr>
      </a:lvl5pPr>
      <a:lvl6pPr marL="380220" algn="ctr" rtl="0" eaLnBrk="1" fontAlgn="base" hangingPunct="1">
        <a:spcBef>
          <a:spcPct val="0"/>
        </a:spcBef>
        <a:spcAft>
          <a:spcPct val="0"/>
        </a:spcAft>
        <a:defRPr sz="3700">
          <a:solidFill>
            <a:srgbClr val="B3071B"/>
          </a:solidFill>
          <a:latin typeface="Calibri" pitchFamily="34" charset="0"/>
          <a:cs typeface="Arial" charset="0"/>
        </a:defRPr>
      </a:lvl6pPr>
      <a:lvl7pPr marL="760410" algn="ctr" rtl="0" eaLnBrk="1" fontAlgn="base" hangingPunct="1">
        <a:spcBef>
          <a:spcPct val="0"/>
        </a:spcBef>
        <a:spcAft>
          <a:spcPct val="0"/>
        </a:spcAft>
        <a:defRPr sz="3700">
          <a:solidFill>
            <a:srgbClr val="B3071B"/>
          </a:solidFill>
          <a:latin typeface="Calibri" pitchFamily="34" charset="0"/>
          <a:cs typeface="Arial" charset="0"/>
        </a:defRPr>
      </a:lvl7pPr>
      <a:lvl8pPr marL="1140616" algn="ctr" rtl="0" eaLnBrk="1" fontAlgn="base" hangingPunct="1">
        <a:spcBef>
          <a:spcPct val="0"/>
        </a:spcBef>
        <a:spcAft>
          <a:spcPct val="0"/>
        </a:spcAft>
        <a:defRPr sz="3700">
          <a:solidFill>
            <a:srgbClr val="B3071B"/>
          </a:solidFill>
          <a:latin typeface="Calibri" pitchFamily="34" charset="0"/>
          <a:cs typeface="Arial" charset="0"/>
        </a:defRPr>
      </a:lvl8pPr>
      <a:lvl9pPr marL="1520819" algn="ctr" rtl="0" eaLnBrk="1" fontAlgn="base" hangingPunct="1">
        <a:spcBef>
          <a:spcPct val="0"/>
        </a:spcBef>
        <a:spcAft>
          <a:spcPct val="0"/>
        </a:spcAft>
        <a:defRPr sz="3700">
          <a:solidFill>
            <a:srgbClr val="B3071B"/>
          </a:solidFill>
          <a:latin typeface="Calibri" pitchFamily="34" charset="0"/>
          <a:cs typeface="Arial" charset="0"/>
        </a:defRPr>
      </a:lvl9pPr>
    </p:titleStyle>
    <p:bodyStyle>
      <a:lvl1pPr marL="280988" indent="-280988" algn="l" rtl="0" eaLnBrk="0" fontAlgn="base" hangingPunct="0">
        <a:spcBef>
          <a:spcPct val="20000"/>
        </a:spcBef>
        <a:spcAft>
          <a:spcPct val="0"/>
        </a:spcAft>
        <a:buChar char="•"/>
        <a:defRPr sz="2700">
          <a:solidFill>
            <a:schemeClr val="tx1"/>
          </a:solidFill>
          <a:latin typeface="+mn-lt"/>
          <a:ea typeface="+mn-ea"/>
          <a:cs typeface="+mn-cs"/>
        </a:defRPr>
      </a:lvl1pPr>
      <a:lvl2pPr marL="614363" indent="-233363" algn="l" rtl="0" eaLnBrk="0" fontAlgn="base" hangingPunct="0">
        <a:spcBef>
          <a:spcPct val="20000"/>
        </a:spcBef>
        <a:spcAft>
          <a:spcPct val="0"/>
        </a:spcAft>
        <a:buChar char="–"/>
        <a:defRPr sz="2300">
          <a:solidFill>
            <a:schemeClr val="tx1"/>
          </a:solidFill>
          <a:latin typeface="+mn-lt"/>
          <a:cs typeface="+mn-cs"/>
        </a:defRPr>
      </a:lvl2pPr>
      <a:lvl3pPr marL="946150" indent="-185738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cs typeface="+mn-cs"/>
        </a:defRPr>
      </a:lvl3pPr>
      <a:lvl4pPr marL="1327150" indent="-185738" algn="l" rtl="0" eaLnBrk="0" fontAlgn="base" hangingPunct="0">
        <a:spcBef>
          <a:spcPct val="20000"/>
        </a:spcBef>
        <a:spcAft>
          <a:spcPct val="0"/>
        </a:spcAft>
        <a:buChar char="–"/>
        <a:defRPr sz="1700">
          <a:solidFill>
            <a:schemeClr val="tx1"/>
          </a:solidFill>
          <a:latin typeface="+mn-lt"/>
          <a:cs typeface="+mn-cs"/>
        </a:defRPr>
      </a:lvl4pPr>
      <a:lvl5pPr marL="1706563" indent="-185738" algn="l" rtl="0" eaLnBrk="0" fontAlgn="base" hangingPunct="0">
        <a:spcBef>
          <a:spcPct val="20000"/>
        </a:spcBef>
        <a:spcAft>
          <a:spcPct val="0"/>
        </a:spcAft>
        <a:buChar char="»"/>
        <a:defRPr sz="1700">
          <a:solidFill>
            <a:schemeClr val="tx1"/>
          </a:solidFill>
          <a:latin typeface="+mn-lt"/>
          <a:cs typeface="+mn-cs"/>
        </a:defRPr>
      </a:lvl5pPr>
      <a:lvl6pPr marL="2091134" indent="-190106" algn="l" rtl="0" eaLnBrk="1" fontAlgn="base" hangingPunct="1">
        <a:spcBef>
          <a:spcPct val="20000"/>
        </a:spcBef>
        <a:spcAft>
          <a:spcPct val="0"/>
        </a:spcAft>
        <a:buChar char="»"/>
        <a:defRPr sz="1700">
          <a:solidFill>
            <a:schemeClr val="tx1"/>
          </a:solidFill>
          <a:latin typeface="+mn-lt"/>
          <a:cs typeface="+mn-cs"/>
        </a:defRPr>
      </a:lvl6pPr>
      <a:lvl7pPr marL="2471340" indent="-190106" algn="l" rtl="0" eaLnBrk="1" fontAlgn="base" hangingPunct="1">
        <a:spcBef>
          <a:spcPct val="20000"/>
        </a:spcBef>
        <a:spcAft>
          <a:spcPct val="0"/>
        </a:spcAft>
        <a:buChar char="»"/>
        <a:defRPr sz="1700">
          <a:solidFill>
            <a:schemeClr val="tx1"/>
          </a:solidFill>
          <a:latin typeface="+mn-lt"/>
          <a:cs typeface="+mn-cs"/>
        </a:defRPr>
      </a:lvl7pPr>
      <a:lvl8pPr marL="2851544" indent="-190106" algn="l" rtl="0" eaLnBrk="1" fontAlgn="base" hangingPunct="1">
        <a:spcBef>
          <a:spcPct val="20000"/>
        </a:spcBef>
        <a:spcAft>
          <a:spcPct val="0"/>
        </a:spcAft>
        <a:buChar char="»"/>
        <a:defRPr sz="1700">
          <a:solidFill>
            <a:schemeClr val="tx1"/>
          </a:solidFill>
          <a:latin typeface="+mn-lt"/>
          <a:cs typeface="+mn-cs"/>
        </a:defRPr>
      </a:lvl8pPr>
      <a:lvl9pPr marL="3231739" indent="-190106" algn="l" rtl="0" eaLnBrk="1" fontAlgn="base" hangingPunct="1">
        <a:spcBef>
          <a:spcPct val="20000"/>
        </a:spcBef>
        <a:spcAft>
          <a:spcPct val="0"/>
        </a:spcAft>
        <a:buChar char="»"/>
        <a:defRPr sz="17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it-IT"/>
      </a:defPPr>
      <a:lvl1pPr marL="0" algn="l" defTabSz="76041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220" algn="l" defTabSz="76041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0410" algn="l" defTabSz="76041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0616" algn="l" defTabSz="76041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0819" algn="l" defTabSz="76041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1040" algn="l" defTabSz="76041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1229" algn="l" defTabSz="76041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1437" algn="l" defTabSz="76041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1642" algn="l" defTabSz="76041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black">
                  <a:tint val="75000"/>
                </a:prstClr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black">
                  <a:tint val="75000"/>
                </a:prstClr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8A3E91-49AF-4C40-8FDE-867FA9C1562A}" type="slidenum">
              <a:rPr lang="it-IT" smtClean="0">
                <a:solidFill>
                  <a:prstClr val="black">
                    <a:tint val="75000"/>
                  </a:prstClr>
                </a:solidFill>
                <a:ea typeface="ＭＳ Ｐゴシック" panose="020B0600070205080204" pitchFamily="34" charset="-128"/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67163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black">
                  <a:tint val="75000"/>
                </a:prstClr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black">
                  <a:tint val="75000"/>
                </a:prstClr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513A47-361A-43EB-A6A7-90E7175F25F8}" type="slidenum">
              <a:rPr lang="it-IT" smtClean="0">
                <a:solidFill>
                  <a:prstClr val="black">
                    <a:tint val="75000"/>
                  </a:prstClr>
                </a:solidFill>
                <a:ea typeface="ＭＳ Ｐゴシック" panose="020B0600070205080204" pitchFamily="34" charset="-128"/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35760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  <p:sldLayoutId id="2147483924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black">
                  <a:tint val="75000"/>
                </a:prstClr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black">
                  <a:tint val="75000"/>
                </a:prstClr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513A47-361A-43EB-A6A7-90E7175F25F8}" type="slidenum">
              <a:rPr lang="it-IT" smtClean="0">
                <a:solidFill>
                  <a:prstClr val="black">
                    <a:tint val="75000"/>
                  </a:prstClr>
                </a:solidFill>
                <a:ea typeface="ＭＳ Ｐゴシック" panose="020B0600070205080204" pitchFamily="34" charset="-128"/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82627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6" r:id="rId1"/>
    <p:sldLayoutId id="2147483927" r:id="rId2"/>
    <p:sldLayoutId id="2147483928" r:id="rId3"/>
    <p:sldLayoutId id="2147483929" r:id="rId4"/>
    <p:sldLayoutId id="2147483930" r:id="rId5"/>
    <p:sldLayoutId id="2147483931" r:id="rId6"/>
    <p:sldLayoutId id="2147483932" r:id="rId7"/>
    <p:sldLayoutId id="2147483933" r:id="rId8"/>
    <p:sldLayoutId id="2147483934" r:id="rId9"/>
    <p:sldLayoutId id="2147483935" r:id="rId10"/>
    <p:sldLayoutId id="2147483936" r:id="rId11"/>
    <p:sldLayoutId id="2147483937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23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5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5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5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5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wmf"/><Relationship Id="rId1" Type="http://schemas.openxmlformats.org/officeDocument/2006/relationships/slideLayout" Target="../slideLayouts/slideLayout6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8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5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wmf"/><Relationship Id="rId3" Type="http://schemas.openxmlformats.org/officeDocument/2006/relationships/oleObject" Target="../embeddings/oleObject2.bin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68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1.wmf"/><Relationship Id="rId5" Type="http://schemas.openxmlformats.org/officeDocument/2006/relationships/image" Target="../media/image30.wmf"/><Relationship Id="rId4" Type="http://schemas.openxmlformats.org/officeDocument/2006/relationships/image" Target="../media/image29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8.e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6.emf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1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1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5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169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9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180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04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30.xml"/><Relationship Id="rId4" Type="http://schemas.openxmlformats.org/officeDocument/2006/relationships/image" Target="../media/image4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2.xml"/><Relationship Id="rId4" Type="http://schemas.openxmlformats.org/officeDocument/2006/relationships/image" Target="../media/image48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olo 1"/>
          <p:cNvSpPr>
            <a:spLocks noGrp="1"/>
          </p:cNvSpPr>
          <p:nvPr>
            <p:ph type="ctrTitle"/>
          </p:nvPr>
        </p:nvSpPr>
        <p:spPr>
          <a:xfrm>
            <a:off x="184150" y="2130425"/>
            <a:ext cx="8807450" cy="1470025"/>
          </a:xfrm>
        </p:spPr>
        <p:txBody>
          <a:bodyPr/>
          <a:lstStyle/>
          <a:p>
            <a:pPr eaLnBrk="1" hangingPunct="1"/>
            <a:r>
              <a:rPr lang="it-IT" sz="3600" dirty="0" smtClean="0"/>
              <a:t>Il fattore maschile:</a:t>
            </a:r>
            <a:br>
              <a:rPr lang="it-IT" sz="3600" dirty="0" smtClean="0"/>
            </a:br>
            <a:r>
              <a:rPr lang="it-IT" sz="3600" dirty="0" smtClean="0"/>
              <a:t>implicazioni </a:t>
            </a:r>
            <a:r>
              <a:rPr lang="it-IT" sz="3600" dirty="0" err="1" smtClean="0"/>
              <a:t>etio</a:t>
            </a:r>
            <a:r>
              <a:rPr lang="it-IT" sz="3600" dirty="0" smtClean="0"/>
              <a:t>-patogenetiche e terapia</a:t>
            </a:r>
            <a:endParaRPr lang="en-US" altLang="it-IT" sz="3600" i="1" dirty="0" smtClean="0"/>
          </a:p>
        </p:txBody>
      </p:sp>
      <p:sp>
        <p:nvSpPr>
          <p:cNvPr id="45059" name="Sottotitolo 2"/>
          <p:cNvSpPr>
            <a:spLocks noGrp="1"/>
          </p:cNvSpPr>
          <p:nvPr>
            <p:ph type="subTitle" idx="1"/>
          </p:nvPr>
        </p:nvSpPr>
        <p:spPr>
          <a:xfrm>
            <a:off x="1052364" y="3932546"/>
            <a:ext cx="7092950" cy="587375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it-IT" sz="2800" dirty="0" smtClean="0"/>
              <a:t>Alberto Ferlin</a:t>
            </a:r>
          </a:p>
        </p:txBody>
      </p:sp>
      <p:sp>
        <p:nvSpPr>
          <p:cNvPr id="45060" name="Rectangle 3"/>
          <p:cNvSpPr>
            <a:spLocks noChangeArrowheads="1"/>
          </p:cNvSpPr>
          <p:nvPr/>
        </p:nvSpPr>
        <p:spPr bwMode="auto">
          <a:xfrm>
            <a:off x="0" y="0"/>
            <a:ext cx="9144000" cy="1268413"/>
          </a:xfrm>
          <a:prstGeom prst="rect">
            <a:avLst/>
          </a:prstGeom>
          <a:solidFill>
            <a:srgbClr val="B3071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Ins="360000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it-IT" sz="2400" b="1" smtClean="0">
              <a:solidFill>
                <a:srgbClr val="FFFFFF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pic>
        <p:nvPicPr>
          <p:cNvPr id="45061" name="Picture 4" descr="SigilloLogoLAST_WhiteO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" y="96838"/>
            <a:ext cx="2300288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2" name="Text Box 5"/>
          <p:cNvSpPr txBox="1">
            <a:spLocks noChangeArrowheads="1"/>
          </p:cNvSpPr>
          <p:nvPr/>
        </p:nvSpPr>
        <p:spPr bwMode="auto">
          <a:xfrm>
            <a:off x="3429000" y="80963"/>
            <a:ext cx="55626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it-IT" sz="1800" dirty="0" smtClean="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DIPARTIMENTO DI MEDICINA</a:t>
            </a:r>
          </a:p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it-IT" sz="1400" dirty="0" smtClean="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UOC </a:t>
            </a:r>
            <a:r>
              <a:rPr lang="en-US" altLang="it-IT" sz="1400" dirty="0" err="1" smtClean="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Andrologia</a:t>
            </a:r>
            <a:r>
              <a:rPr lang="en-US" altLang="it-IT" sz="1400" dirty="0" smtClean="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 e </a:t>
            </a:r>
            <a:r>
              <a:rPr lang="en-US" altLang="it-IT" sz="1400" dirty="0" err="1" smtClean="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Medicina</a:t>
            </a:r>
            <a:r>
              <a:rPr lang="en-US" altLang="it-IT" sz="1400" dirty="0" smtClean="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 della </a:t>
            </a:r>
            <a:r>
              <a:rPr lang="en-US" altLang="it-IT" sz="1400" dirty="0" err="1" smtClean="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Riproduzione</a:t>
            </a:r>
            <a:r>
              <a:rPr lang="en-US" altLang="it-IT" sz="1400" dirty="0" smtClean="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 </a:t>
            </a:r>
            <a:r>
              <a:rPr lang="en-US" altLang="it-IT" sz="1400" dirty="0" err="1" smtClean="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Umana</a:t>
            </a:r>
            <a:endParaRPr lang="en-US" altLang="it-IT" sz="1400" dirty="0" smtClean="0">
              <a:solidFill>
                <a:srgbClr val="FFFFFF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it-IT" sz="1200" dirty="0" smtClean="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Centro </a:t>
            </a:r>
            <a:r>
              <a:rPr lang="en-US" altLang="it-IT" sz="1200" dirty="0" err="1" smtClean="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Regionale</a:t>
            </a:r>
            <a:r>
              <a:rPr lang="en-US" altLang="it-IT" sz="1200" dirty="0" smtClean="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 </a:t>
            </a:r>
            <a:r>
              <a:rPr lang="en-US" altLang="it-IT" sz="1200" dirty="0" err="1" smtClean="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Specializzato</a:t>
            </a:r>
            <a:r>
              <a:rPr lang="en-US" altLang="it-IT" sz="1200" dirty="0" smtClean="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 di </a:t>
            </a:r>
            <a:r>
              <a:rPr lang="en-US" altLang="it-IT" sz="1200" dirty="0" err="1" smtClean="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Crioconservazione</a:t>
            </a:r>
            <a:r>
              <a:rPr lang="en-US" altLang="it-IT" sz="1200" dirty="0" smtClean="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 </a:t>
            </a:r>
            <a:r>
              <a:rPr lang="en-US" altLang="it-IT" sz="1200" dirty="0" err="1" smtClean="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dei</a:t>
            </a:r>
            <a:r>
              <a:rPr lang="en-US" altLang="it-IT" sz="1200" dirty="0" smtClean="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 </a:t>
            </a:r>
            <a:r>
              <a:rPr lang="en-US" altLang="it-IT" sz="1200" dirty="0" err="1" smtClean="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Gameti</a:t>
            </a:r>
            <a:r>
              <a:rPr lang="en-US" altLang="it-IT" sz="1200" dirty="0" smtClean="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 </a:t>
            </a:r>
            <a:r>
              <a:rPr lang="en-US" altLang="it-IT" sz="1200" dirty="0" err="1" smtClean="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Maschili</a:t>
            </a:r>
            <a:endParaRPr lang="en-US" altLang="it-IT" sz="1200" dirty="0" smtClean="0">
              <a:solidFill>
                <a:srgbClr val="FFFFFF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it-IT" sz="1200" dirty="0" smtClean="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Centro </a:t>
            </a:r>
            <a:r>
              <a:rPr lang="en-US" altLang="it-IT" sz="1200" dirty="0" err="1" smtClean="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Regionale</a:t>
            </a:r>
            <a:r>
              <a:rPr lang="en-US" altLang="it-IT" sz="1200" dirty="0" smtClean="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 </a:t>
            </a:r>
            <a:r>
              <a:rPr lang="en-US" altLang="it-IT" sz="1200" dirty="0" err="1" smtClean="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Specializzato</a:t>
            </a:r>
            <a:r>
              <a:rPr lang="en-US" altLang="it-IT" sz="1200" dirty="0" smtClean="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 per la </a:t>
            </a:r>
            <a:r>
              <a:rPr lang="en-US" altLang="it-IT" sz="1200" dirty="0" err="1" smtClean="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Sindrome</a:t>
            </a:r>
            <a:r>
              <a:rPr lang="en-US" altLang="it-IT" sz="1200" dirty="0" smtClean="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 di Klinefelter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3278" y="5003313"/>
            <a:ext cx="2577444" cy="1005910"/>
          </a:xfrm>
          <a:prstGeom prst="rect">
            <a:avLst/>
          </a:prstGeom>
        </p:spPr>
      </p:pic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381000" y="6269038"/>
            <a:ext cx="813593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it-IT" sz="2000" dirty="0" smtClean="0">
                <a:solidFill>
                  <a:srgbClr val="B3071B"/>
                </a:solidFill>
              </a:rPr>
              <a:t>alberto.ferlin@unipd.it                 www.siams.info                            www.ccgm.it</a:t>
            </a:r>
          </a:p>
        </p:txBody>
      </p:sp>
    </p:spTree>
    <p:extLst>
      <p:ext uri="{BB962C8B-B14F-4D97-AF65-F5344CB8AC3E}">
        <p14:creationId xmlns:p14="http://schemas.microsoft.com/office/powerpoint/2010/main" val="3111269388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6107" y="639192"/>
            <a:ext cx="8602771" cy="4749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596947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577" name="Objec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55252056"/>
              </p:ext>
            </p:extLst>
          </p:nvPr>
        </p:nvGraphicFramePr>
        <p:xfrm>
          <a:off x="-1661758" y="1530093"/>
          <a:ext cx="10526713" cy="444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6" name="Grafico" r:id="rId3" imgW="14793651" imgH="6243215" progId="MSGraph.Chart.8">
                  <p:embed/>
                </p:oleObj>
              </mc:Choice>
              <mc:Fallback>
                <p:oleObj name="Grafico" r:id="rId3" imgW="14793651" imgH="6243215" progId="MSGraph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661758" y="1530093"/>
                        <a:ext cx="10526713" cy="4445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578" name="Rectangle 2"/>
          <p:cNvSpPr>
            <a:spLocks/>
          </p:cNvSpPr>
          <p:nvPr/>
        </p:nvSpPr>
        <p:spPr bwMode="auto">
          <a:xfrm>
            <a:off x="165100" y="393700"/>
            <a:ext cx="88011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 sz="1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300" b="1" smtClean="0">
                <a:solidFill>
                  <a:srgbClr val="003298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Cause d</a:t>
            </a:r>
            <a:r>
              <a:rPr lang="en-US" altLang="it-IT" sz="3300" b="1" smtClean="0">
                <a:solidFill>
                  <a:srgbClr val="003298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’</a:t>
            </a:r>
            <a:r>
              <a:rPr lang="en-US" altLang="en-US" sz="3300" b="1" smtClean="0">
                <a:solidFill>
                  <a:srgbClr val="003298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infertilità nella PMA di 2 e 3 Livello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smtClean="0">
                <a:solidFill>
                  <a:srgbClr val="003298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ISS,Registro Nazionale PMA </a:t>
            </a:r>
          </a:p>
        </p:txBody>
      </p:sp>
      <p:sp>
        <p:nvSpPr>
          <p:cNvPr id="24579" name="Rectangle 3"/>
          <p:cNvSpPr>
            <a:spLocks/>
          </p:cNvSpPr>
          <p:nvPr/>
        </p:nvSpPr>
        <p:spPr bwMode="auto">
          <a:xfrm>
            <a:off x="368300" y="5295900"/>
            <a:ext cx="4965700" cy="135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 sz="1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000" b="1" dirty="0" smtClean="0">
                <a:solidFill>
                  <a:srgbClr val="003298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Causa </a:t>
            </a:r>
            <a:r>
              <a:rPr lang="en-US" altLang="en-US" sz="3000" b="1" dirty="0" err="1" smtClean="0">
                <a:solidFill>
                  <a:srgbClr val="003298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femminile</a:t>
            </a:r>
            <a:r>
              <a:rPr lang="en-US" altLang="en-US" sz="3000" b="1" dirty="0" smtClean="0">
                <a:solidFill>
                  <a:srgbClr val="003298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: 35.9%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000" b="1" dirty="0" smtClean="0">
                <a:solidFill>
                  <a:srgbClr val="003298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Causa </a:t>
            </a:r>
            <a:r>
              <a:rPr lang="en-US" altLang="en-US" sz="3000" b="1" dirty="0" err="1" smtClean="0">
                <a:solidFill>
                  <a:srgbClr val="003298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maschile</a:t>
            </a:r>
            <a:r>
              <a:rPr lang="en-US" altLang="en-US" sz="3000" b="1" dirty="0" smtClean="0">
                <a:solidFill>
                  <a:srgbClr val="003298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: 34.5%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000" b="1" dirty="0" smtClean="0">
                <a:solidFill>
                  <a:srgbClr val="003298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Causa </a:t>
            </a:r>
            <a:r>
              <a:rPr lang="en-US" altLang="en-US" sz="3000" b="1" dirty="0" err="1" smtClean="0">
                <a:solidFill>
                  <a:srgbClr val="003298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ignota</a:t>
            </a:r>
            <a:r>
              <a:rPr lang="en-US" altLang="en-US" sz="3000" b="1" dirty="0" smtClean="0">
                <a:solidFill>
                  <a:srgbClr val="003298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/</a:t>
            </a:r>
            <a:r>
              <a:rPr lang="en-US" altLang="en-US" sz="3000" b="1" dirty="0" err="1" smtClean="0">
                <a:solidFill>
                  <a:srgbClr val="003298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mista</a:t>
            </a:r>
            <a:r>
              <a:rPr lang="en-US" altLang="en-US" sz="3000" b="1" dirty="0" smtClean="0">
                <a:solidFill>
                  <a:srgbClr val="003298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: 29.6%</a:t>
            </a:r>
          </a:p>
        </p:txBody>
      </p:sp>
      <p:grpSp>
        <p:nvGrpSpPr>
          <p:cNvPr id="9" name="Gruppo 8"/>
          <p:cNvGrpSpPr/>
          <p:nvPr/>
        </p:nvGrpSpPr>
        <p:grpSpPr>
          <a:xfrm>
            <a:off x="3959441" y="1695635"/>
            <a:ext cx="5220295" cy="2261032"/>
            <a:chOff x="3959441" y="1695635"/>
            <a:chExt cx="5220295" cy="2261032"/>
          </a:xfrm>
        </p:grpSpPr>
        <p:sp>
          <p:nvSpPr>
            <p:cNvPr id="5" name="CasellaDiTesto 4"/>
            <p:cNvSpPr txBox="1"/>
            <p:nvPr/>
          </p:nvSpPr>
          <p:spPr>
            <a:xfrm>
              <a:off x="4572000" y="2408011"/>
              <a:ext cx="4607736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/>
                <a:t>7sottoclassi di </a:t>
              </a:r>
              <a:r>
                <a:rPr lang="en-US" sz="2400" b="1" dirty="0" err="1" smtClean="0"/>
                <a:t>infertilità</a:t>
              </a:r>
              <a:r>
                <a:rPr lang="en-US" sz="2400" b="1" dirty="0" smtClean="0"/>
                <a:t> </a:t>
              </a:r>
              <a:r>
                <a:rPr lang="en-US" sz="2400" b="1" dirty="0" err="1" smtClean="0"/>
                <a:t>femminile</a:t>
              </a:r>
              <a:endParaRPr lang="en-US" sz="2400" b="1" dirty="0" smtClean="0"/>
            </a:p>
          </p:txBody>
        </p:sp>
        <p:sp>
          <p:nvSpPr>
            <p:cNvPr id="2" name="Parentesi graffa chiusa 1"/>
            <p:cNvSpPr/>
            <p:nvPr/>
          </p:nvSpPr>
          <p:spPr>
            <a:xfrm>
              <a:off x="4110356" y="1695635"/>
              <a:ext cx="328474" cy="1890944"/>
            </a:xfrm>
            <a:prstGeom prst="rightBrac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" name="Connettore 2 3"/>
            <p:cNvCxnSpPr/>
            <p:nvPr/>
          </p:nvCxnSpPr>
          <p:spPr>
            <a:xfrm>
              <a:off x="3959441" y="3773010"/>
              <a:ext cx="612559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8" name="Rettangolo 7"/>
            <p:cNvSpPr/>
            <p:nvPr/>
          </p:nvSpPr>
          <p:spPr>
            <a:xfrm>
              <a:off x="4572000" y="3495002"/>
              <a:ext cx="3925626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it-IT" sz="2400" b="1" dirty="0"/>
                <a:t>1 classe di infertilità maschile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6449388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9245568" presetClass="entr" presetSubtype="494083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9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0189" y="0"/>
            <a:ext cx="6143622" cy="6858000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10679" y="6515301"/>
            <a:ext cx="14895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Tournaye</a:t>
            </a:r>
            <a:r>
              <a:rPr lang="en-US" sz="1200" dirty="0" smtClean="0"/>
              <a:t> et al., 2017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85383671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Risk factors</a:t>
            </a:r>
            <a:endParaRPr lang="en-US" dirty="0"/>
          </a:p>
        </p:txBody>
      </p:sp>
      <p:graphicFrame>
        <p:nvGraphicFramePr>
          <p:cNvPr id="5" name="Segnaposto contenut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59661032"/>
              </p:ext>
            </p:extLst>
          </p:nvPr>
        </p:nvGraphicFramePr>
        <p:xfrm>
          <a:off x="457200" y="1258888"/>
          <a:ext cx="8229600" cy="5180523"/>
        </p:xfrm>
        <a:graphic>
          <a:graphicData uri="http://schemas.openxmlformats.org/drawingml/2006/table">
            <a:tbl>
              <a:tblPr firstRow="1" bandRow="1">
                <a:tableStyleId>{85BE263C-DBD7-4A20-BB59-AAB30ACAA65A}</a:tableStyleId>
              </a:tblPr>
              <a:tblGrid>
                <a:gridCol w="420532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02427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034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GB" sz="2000" dirty="0">
                          <a:effectLst/>
                        </a:rPr>
                        <a:t>Major risk factors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B3071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GB" sz="2000" dirty="0">
                          <a:effectLst/>
                        </a:rPr>
                        <a:t>Minor risk factors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B3071B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854387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  <a:tabLst>
                          <a:tab pos="899160" algn="l"/>
                          <a:tab pos="1348740" algn="l"/>
                          <a:tab pos="1798320" algn="l"/>
                          <a:tab pos="2247900" algn="l"/>
                          <a:tab pos="2697480" algn="l"/>
                          <a:tab pos="3147060" algn="l"/>
                          <a:tab pos="3596640" algn="l"/>
                          <a:tab pos="4046220" algn="l"/>
                          <a:tab pos="4495800" algn="l"/>
                          <a:tab pos="4945380" algn="l"/>
                          <a:tab pos="5394960" algn="l"/>
                          <a:tab pos="5844540" algn="l"/>
                          <a:tab pos="6294120" algn="l"/>
                          <a:tab pos="6743700" algn="l"/>
                          <a:tab pos="7193280" algn="l"/>
                          <a:tab pos="7642860" algn="l"/>
                          <a:tab pos="8092440" algn="l"/>
                          <a:tab pos="8542020" algn="l"/>
                          <a:tab pos="8991600" algn="l"/>
                          <a:tab pos="9441180" algn="l"/>
                          <a:tab pos="9890760" algn="l"/>
                          <a:tab pos="10340340" algn="l"/>
                          <a:tab pos="10789920" algn="l"/>
                          <a:tab pos="11239500" algn="l"/>
                          <a:tab pos="11689080" algn="l"/>
                          <a:tab pos="12138660" algn="l"/>
                          <a:tab pos="12588240" algn="l"/>
                          <a:tab pos="13037820" algn="l"/>
                          <a:tab pos="13487400" algn="l"/>
                          <a:tab pos="13936980" algn="l"/>
                          <a:tab pos="14386560" algn="l"/>
                          <a:tab pos="14836140" algn="l"/>
                        </a:tabLst>
                      </a:pPr>
                      <a:r>
                        <a:rPr lang="en-GB" sz="1600" dirty="0">
                          <a:effectLst/>
                        </a:rPr>
                        <a:t>Cryptorchidism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  <a:tabLst>
                          <a:tab pos="899160" algn="l"/>
                          <a:tab pos="1348740" algn="l"/>
                          <a:tab pos="1798320" algn="l"/>
                          <a:tab pos="2247900" algn="l"/>
                          <a:tab pos="2697480" algn="l"/>
                          <a:tab pos="3147060" algn="l"/>
                          <a:tab pos="3596640" algn="l"/>
                          <a:tab pos="4046220" algn="l"/>
                          <a:tab pos="4495800" algn="l"/>
                          <a:tab pos="4945380" algn="l"/>
                          <a:tab pos="5394960" algn="l"/>
                          <a:tab pos="5844540" algn="l"/>
                          <a:tab pos="6294120" algn="l"/>
                          <a:tab pos="6743700" algn="l"/>
                          <a:tab pos="7193280" algn="l"/>
                          <a:tab pos="7642860" algn="l"/>
                          <a:tab pos="8092440" algn="l"/>
                          <a:tab pos="8542020" algn="l"/>
                          <a:tab pos="8991600" algn="l"/>
                          <a:tab pos="9441180" algn="l"/>
                          <a:tab pos="9890760" algn="l"/>
                          <a:tab pos="10340340" algn="l"/>
                          <a:tab pos="10789920" algn="l"/>
                          <a:tab pos="11239500" algn="l"/>
                          <a:tab pos="11689080" algn="l"/>
                          <a:tab pos="12138660" algn="l"/>
                          <a:tab pos="12588240" algn="l"/>
                          <a:tab pos="13037820" algn="l"/>
                          <a:tab pos="13487400" algn="l"/>
                          <a:tab pos="13936980" algn="l"/>
                          <a:tab pos="14386560" algn="l"/>
                          <a:tab pos="14836140" algn="l"/>
                        </a:tabLst>
                      </a:pPr>
                      <a:r>
                        <a:rPr lang="en-GB" sz="1600" dirty="0">
                          <a:effectLst/>
                        </a:rPr>
                        <a:t>Testicular hypotrophy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  <a:tabLst>
                          <a:tab pos="899160" algn="l"/>
                          <a:tab pos="1348740" algn="l"/>
                          <a:tab pos="1798320" algn="l"/>
                          <a:tab pos="2247900" algn="l"/>
                          <a:tab pos="2697480" algn="l"/>
                          <a:tab pos="3147060" algn="l"/>
                          <a:tab pos="3596640" algn="l"/>
                          <a:tab pos="4046220" algn="l"/>
                          <a:tab pos="4495800" algn="l"/>
                          <a:tab pos="4945380" algn="l"/>
                          <a:tab pos="5394960" algn="l"/>
                          <a:tab pos="5844540" algn="l"/>
                          <a:tab pos="6294120" algn="l"/>
                          <a:tab pos="6743700" algn="l"/>
                          <a:tab pos="7193280" algn="l"/>
                          <a:tab pos="7642860" algn="l"/>
                          <a:tab pos="8092440" algn="l"/>
                          <a:tab pos="8542020" algn="l"/>
                          <a:tab pos="8991600" algn="l"/>
                          <a:tab pos="9441180" algn="l"/>
                          <a:tab pos="9890760" algn="l"/>
                          <a:tab pos="10340340" algn="l"/>
                          <a:tab pos="10789920" algn="l"/>
                          <a:tab pos="11239500" algn="l"/>
                          <a:tab pos="11689080" algn="l"/>
                          <a:tab pos="12138660" algn="l"/>
                          <a:tab pos="12588240" algn="l"/>
                          <a:tab pos="13037820" algn="l"/>
                          <a:tab pos="13487400" algn="l"/>
                          <a:tab pos="13936980" algn="l"/>
                          <a:tab pos="14386560" algn="l"/>
                          <a:tab pos="14836140" algn="l"/>
                        </a:tabLst>
                      </a:pPr>
                      <a:r>
                        <a:rPr lang="en-GB" sz="1600" dirty="0">
                          <a:effectLst/>
                        </a:rPr>
                        <a:t>Testicular cancer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  <a:tabLst>
                          <a:tab pos="899160" algn="l"/>
                          <a:tab pos="1348740" algn="l"/>
                          <a:tab pos="1798320" algn="l"/>
                          <a:tab pos="2247900" algn="l"/>
                          <a:tab pos="2697480" algn="l"/>
                          <a:tab pos="3147060" algn="l"/>
                          <a:tab pos="3596640" algn="l"/>
                          <a:tab pos="4046220" algn="l"/>
                          <a:tab pos="4495800" algn="l"/>
                          <a:tab pos="4945380" algn="l"/>
                          <a:tab pos="5394960" algn="l"/>
                          <a:tab pos="5844540" algn="l"/>
                          <a:tab pos="6294120" algn="l"/>
                          <a:tab pos="6743700" algn="l"/>
                          <a:tab pos="7193280" algn="l"/>
                          <a:tab pos="7642860" algn="l"/>
                          <a:tab pos="8092440" algn="l"/>
                          <a:tab pos="8542020" algn="l"/>
                          <a:tab pos="8991600" algn="l"/>
                          <a:tab pos="9441180" algn="l"/>
                          <a:tab pos="9890760" algn="l"/>
                          <a:tab pos="10340340" algn="l"/>
                          <a:tab pos="10789920" algn="l"/>
                          <a:tab pos="11239500" algn="l"/>
                          <a:tab pos="11689080" algn="l"/>
                          <a:tab pos="12138660" algn="l"/>
                          <a:tab pos="12588240" algn="l"/>
                          <a:tab pos="13037820" algn="l"/>
                          <a:tab pos="13487400" algn="l"/>
                          <a:tab pos="13936980" algn="l"/>
                          <a:tab pos="14386560" algn="l"/>
                          <a:tab pos="14836140" algn="l"/>
                        </a:tabLst>
                      </a:pPr>
                      <a:r>
                        <a:rPr lang="en-GB" sz="1600" dirty="0">
                          <a:effectLst/>
                        </a:rPr>
                        <a:t>Known genetic factors (e.g. karyotype anomalies, cystic fibrosis, thalassemia)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  <a:tabLst>
                          <a:tab pos="899160" algn="l"/>
                          <a:tab pos="1348740" algn="l"/>
                          <a:tab pos="1798320" algn="l"/>
                          <a:tab pos="2247900" algn="l"/>
                          <a:tab pos="2697480" algn="l"/>
                          <a:tab pos="3147060" algn="l"/>
                          <a:tab pos="3596640" algn="l"/>
                          <a:tab pos="4046220" algn="l"/>
                          <a:tab pos="4495800" algn="l"/>
                          <a:tab pos="4945380" algn="l"/>
                          <a:tab pos="5394960" algn="l"/>
                          <a:tab pos="5844540" algn="l"/>
                          <a:tab pos="6294120" algn="l"/>
                          <a:tab pos="6743700" algn="l"/>
                          <a:tab pos="7193280" algn="l"/>
                          <a:tab pos="7642860" algn="l"/>
                          <a:tab pos="8092440" algn="l"/>
                          <a:tab pos="8542020" algn="l"/>
                          <a:tab pos="8991600" algn="l"/>
                          <a:tab pos="9441180" algn="l"/>
                          <a:tab pos="9890760" algn="l"/>
                          <a:tab pos="10340340" algn="l"/>
                          <a:tab pos="10789920" algn="l"/>
                          <a:tab pos="11239500" algn="l"/>
                          <a:tab pos="11689080" algn="l"/>
                          <a:tab pos="12138660" algn="l"/>
                          <a:tab pos="12588240" algn="l"/>
                          <a:tab pos="13037820" algn="l"/>
                          <a:tab pos="13487400" algn="l"/>
                          <a:tab pos="13936980" algn="l"/>
                          <a:tab pos="14386560" algn="l"/>
                          <a:tab pos="14836140" algn="l"/>
                        </a:tabLst>
                      </a:pPr>
                      <a:r>
                        <a:rPr lang="en-GB" sz="1600" dirty="0">
                          <a:effectLst/>
                        </a:rPr>
                        <a:t>Varicocele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  <a:tabLst>
                          <a:tab pos="899160" algn="l"/>
                          <a:tab pos="1348740" algn="l"/>
                          <a:tab pos="1798320" algn="l"/>
                          <a:tab pos="2247900" algn="l"/>
                          <a:tab pos="2697480" algn="l"/>
                          <a:tab pos="3147060" algn="l"/>
                          <a:tab pos="3596640" algn="l"/>
                          <a:tab pos="4046220" algn="l"/>
                          <a:tab pos="4495800" algn="l"/>
                          <a:tab pos="4945380" algn="l"/>
                          <a:tab pos="5394960" algn="l"/>
                          <a:tab pos="5844540" algn="l"/>
                          <a:tab pos="6294120" algn="l"/>
                          <a:tab pos="6743700" algn="l"/>
                          <a:tab pos="7193280" algn="l"/>
                          <a:tab pos="7642860" algn="l"/>
                          <a:tab pos="8092440" algn="l"/>
                          <a:tab pos="8542020" algn="l"/>
                          <a:tab pos="8991600" algn="l"/>
                          <a:tab pos="9441180" algn="l"/>
                          <a:tab pos="9890760" algn="l"/>
                          <a:tab pos="10340340" algn="l"/>
                          <a:tab pos="10789920" algn="l"/>
                          <a:tab pos="11239500" algn="l"/>
                          <a:tab pos="11689080" algn="l"/>
                          <a:tab pos="12138660" algn="l"/>
                          <a:tab pos="12588240" algn="l"/>
                          <a:tab pos="13037820" algn="l"/>
                          <a:tab pos="13487400" algn="l"/>
                          <a:tab pos="13936980" algn="l"/>
                          <a:tab pos="14386560" algn="l"/>
                          <a:tab pos="14836140" algn="l"/>
                        </a:tabLst>
                      </a:pPr>
                      <a:r>
                        <a:rPr lang="en-GB" sz="1600" dirty="0">
                          <a:effectLst/>
                        </a:rPr>
                        <a:t>Testicular trauma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  <a:tabLst>
                          <a:tab pos="899160" algn="l"/>
                          <a:tab pos="1348740" algn="l"/>
                          <a:tab pos="1798320" algn="l"/>
                          <a:tab pos="2247900" algn="l"/>
                          <a:tab pos="2697480" algn="l"/>
                          <a:tab pos="3147060" algn="l"/>
                          <a:tab pos="3596640" algn="l"/>
                          <a:tab pos="4046220" algn="l"/>
                          <a:tab pos="4495800" algn="l"/>
                          <a:tab pos="4945380" algn="l"/>
                          <a:tab pos="5394960" algn="l"/>
                          <a:tab pos="5844540" algn="l"/>
                          <a:tab pos="6294120" algn="l"/>
                          <a:tab pos="6743700" algn="l"/>
                          <a:tab pos="7193280" algn="l"/>
                          <a:tab pos="7642860" algn="l"/>
                          <a:tab pos="8092440" algn="l"/>
                          <a:tab pos="8542020" algn="l"/>
                          <a:tab pos="8991600" algn="l"/>
                          <a:tab pos="9441180" algn="l"/>
                          <a:tab pos="9890760" algn="l"/>
                          <a:tab pos="10340340" algn="l"/>
                          <a:tab pos="10789920" algn="l"/>
                          <a:tab pos="11239500" algn="l"/>
                          <a:tab pos="11689080" algn="l"/>
                          <a:tab pos="12138660" algn="l"/>
                          <a:tab pos="12588240" algn="l"/>
                          <a:tab pos="13037820" algn="l"/>
                          <a:tab pos="13487400" algn="l"/>
                          <a:tab pos="13936980" algn="l"/>
                          <a:tab pos="14386560" algn="l"/>
                          <a:tab pos="14836140" algn="l"/>
                        </a:tabLst>
                      </a:pPr>
                      <a:r>
                        <a:rPr lang="en-GB" sz="1600" dirty="0">
                          <a:effectLst/>
                        </a:rPr>
                        <a:t>Reproductive tract infections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  <a:tabLst>
                          <a:tab pos="899160" algn="l"/>
                          <a:tab pos="1348740" algn="l"/>
                          <a:tab pos="1798320" algn="l"/>
                          <a:tab pos="2247900" algn="l"/>
                          <a:tab pos="2697480" algn="l"/>
                          <a:tab pos="3147060" algn="l"/>
                          <a:tab pos="3596640" algn="l"/>
                          <a:tab pos="4046220" algn="l"/>
                          <a:tab pos="4495800" algn="l"/>
                          <a:tab pos="4945380" algn="l"/>
                          <a:tab pos="5394960" algn="l"/>
                          <a:tab pos="5844540" algn="l"/>
                          <a:tab pos="6294120" algn="l"/>
                          <a:tab pos="6743700" algn="l"/>
                          <a:tab pos="7193280" algn="l"/>
                          <a:tab pos="7642860" algn="l"/>
                          <a:tab pos="8092440" algn="l"/>
                          <a:tab pos="8542020" algn="l"/>
                          <a:tab pos="8991600" algn="l"/>
                          <a:tab pos="9441180" algn="l"/>
                          <a:tab pos="9890760" algn="l"/>
                          <a:tab pos="10340340" algn="l"/>
                          <a:tab pos="10789920" algn="l"/>
                          <a:tab pos="11239500" algn="l"/>
                          <a:tab pos="11689080" algn="l"/>
                          <a:tab pos="12138660" algn="l"/>
                          <a:tab pos="12588240" algn="l"/>
                          <a:tab pos="13037820" algn="l"/>
                          <a:tab pos="13487400" algn="l"/>
                          <a:tab pos="13936980" algn="l"/>
                          <a:tab pos="14386560" algn="l"/>
                          <a:tab pos="14836140" algn="l"/>
                        </a:tabLst>
                      </a:pPr>
                      <a:r>
                        <a:rPr lang="en-GB" sz="1600" dirty="0">
                          <a:effectLst/>
                        </a:rPr>
                        <a:t>Testicular torsion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  <a:tabLst>
                          <a:tab pos="899160" algn="l"/>
                          <a:tab pos="1348740" algn="l"/>
                          <a:tab pos="1798320" algn="l"/>
                          <a:tab pos="2247900" algn="l"/>
                          <a:tab pos="2697480" algn="l"/>
                          <a:tab pos="3147060" algn="l"/>
                          <a:tab pos="3596640" algn="l"/>
                          <a:tab pos="4046220" algn="l"/>
                          <a:tab pos="4495800" algn="l"/>
                          <a:tab pos="4945380" algn="l"/>
                          <a:tab pos="5394960" algn="l"/>
                          <a:tab pos="5844540" algn="l"/>
                          <a:tab pos="6294120" algn="l"/>
                          <a:tab pos="6743700" algn="l"/>
                          <a:tab pos="7193280" algn="l"/>
                          <a:tab pos="7642860" algn="l"/>
                          <a:tab pos="8092440" algn="l"/>
                          <a:tab pos="8542020" algn="l"/>
                          <a:tab pos="8991600" algn="l"/>
                          <a:tab pos="9441180" algn="l"/>
                          <a:tab pos="9890760" algn="l"/>
                          <a:tab pos="10340340" algn="l"/>
                          <a:tab pos="10789920" algn="l"/>
                          <a:tab pos="11239500" algn="l"/>
                          <a:tab pos="11689080" algn="l"/>
                          <a:tab pos="12138660" algn="l"/>
                          <a:tab pos="12588240" algn="l"/>
                          <a:tab pos="13037820" algn="l"/>
                          <a:tab pos="13487400" algn="l"/>
                          <a:tab pos="13936980" algn="l"/>
                          <a:tab pos="14386560" algn="l"/>
                          <a:tab pos="14836140" algn="l"/>
                        </a:tabLst>
                      </a:pPr>
                      <a:r>
                        <a:rPr lang="en-GB" sz="1600" dirty="0">
                          <a:effectLst/>
                        </a:rPr>
                        <a:t>Iatrogenic causes (pelvic and inguinal surgery, chemotherapy, radiotherapy, medications)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  <a:tabLst>
                          <a:tab pos="899160" algn="l"/>
                          <a:tab pos="1348740" algn="l"/>
                          <a:tab pos="1798320" algn="l"/>
                          <a:tab pos="2247900" algn="l"/>
                          <a:tab pos="2697480" algn="l"/>
                          <a:tab pos="3147060" algn="l"/>
                          <a:tab pos="3596640" algn="l"/>
                          <a:tab pos="4046220" algn="l"/>
                          <a:tab pos="4495800" algn="l"/>
                          <a:tab pos="4945380" algn="l"/>
                          <a:tab pos="5394960" algn="l"/>
                          <a:tab pos="5844540" algn="l"/>
                          <a:tab pos="6294120" algn="l"/>
                          <a:tab pos="6743700" algn="l"/>
                          <a:tab pos="7193280" algn="l"/>
                          <a:tab pos="7642860" algn="l"/>
                          <a:tab pos="8092440" algn="l"/>
                          <a:tab pos="8542020" algn="l"/>
                          <a:tab pos="8991600" algn="l"/>
                          <a:tab pos="9441180" algn="l"/>
                          <a:tab pos="9890760" algn="l"/>
                          <a:tab pos="10340340" algn="l"/>
                          <a:tab pos="10789920" algn="l"/>
                          <a:tab pos="11239500" algn="l"/>
                          <a:tab pos="11689080" algn="l"/>
                          <a:tab pos="12138660" algn="l"/>
                          <a:tab pos="12588240" algn="l"/>
                          <a:tab pos="13037820" algn="l"/>
                          <a:tab pos="13487400" algn="l"/>
                          <a:tab pos="13936980" algn="l"/>
                          <a:tab pos="14386560" algn="l"/>
                          <a:tab pos="14836140" algn="l"/>
                        </a:tabLst>
                      </a:pPr>
                      <a:r>
                        <a:rPr lang="en-GB" sz="1600" dirty="0">
                          <a:effectLst/>
                        </a:rPr>
                        <a:t>Systemic diseases and/or endocrine diseases (e.g. diabetes mellitus, renal diseases, hepatic disease)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  <a:tabLst>
                          <a:tab pos="899160" algn="l"/>
                          <a:tab pos="1348740" algn="l"/>
                          <a:tab pos="1798320" algn="l"/>
                          <a:tab pos="2247900" algn="l"/>
                          <a:tab pos="2697480" algn="l"/>
                          <a:tab pos="3147060" algn="l"/>
                          <a:tab pos="3596640" algn="l"/>
                          <a:tab pos="4046220" algn="l"/>
                          <a:tab pos="4495800" algn="l"/>
                          <a:tab pos="4945380" algn="l"/>
                          <a:tab pos="5394960" algn="l"/>
                          <a:tab pos="5844540" algn="l"/>
                          <a:tab pos="6294120" algn="l"/>
                          <a:tab pos="6743700" algn="l"/>
                          <a:tab pos="7193280" algn="l"/>
                          <a:tab pos="7642860" algn="l"/>
                          <a:tab pos="8092440" algn="l"/>
                          <a:tab pos="8542020" algn="l"/>
                          <a:tab pos="8991600" algn="l"/>
                          <a:tab pos="9441180" algn="l"/>
                          <a:tab pos="9890760" algn="l"/>
                          <a:tab pos="10340340" algn="l"/>
                          <a:tab pos="10789920" algn="l"/>
                          <a:tab pos="11239500" algn="l"/>
                          <a:tab pos="11689080" algn="l"/>
                          <a:tab pos="12138660" algn="l"/>
                          <a:tab pos="12588240" algn="l"/>
                          <a:tab pos="13037820" algn="l"/>
                          <a:tab pos="13487400" algn="l"/>
                          <a:tab pos="13936980" algn="l"/>
                          <a:tab pos="14386560" algn="l"/>
                          <a:tab pos="14836140" algn="l"/>
                        </a:tabLst>
                      </a:pPr>
                      <a:r>
                        <a:rPr lang="en-GB" sz="1600" dirty="0">
                          <a:effectLst/>
                        </a:rPr>
                        <a:t>Anabolic steroid use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  <a:tabLst>
                          <a:tab pos="899160" algn="l"/>
                          <a:tab pos="1348740" algn="l"/>
                          <a:tab pos="1798320" algn="l"/>
                          <a:tab pos="2247900" algn="l"/>
                          <a:tab pos="2697480" algn="l"/>
                          <a:tab pos="3147060" algn="l"/>
                          <a:tab pos="3596640" algn="l"/>
                          <a:tab pos="4046220" algn="l"/>
                          <a:tab pos="4495800" algn="l"/>
                          <a:tab pos="4945380" algn="l"/>
                          <a:tab pos="5394960" algn="l"/>
                          <a:tab pos="5844540" algn="l"/>
                          <a:tab pos="6294120" algn="l"/>
                          <a:tab pos="6743700" algn="l"/>
                          <a:tab pos="7193280" algn="l"/>
                          <a:tab pos="7642860" algn="l"/>
                          <a:tab pos="8092440" algn="l"/>
                          <a:tab pos="8542020" algn="l"/>
                          <a:tab pos="8991600" algn="l"/>
                          <a:tab pos="9441180" algn="l"/>
                          <a:tab pos="9890760" algn="l"/>
                          <a:tab pos="10340340" algn="l"/>
                          <a:tab pos="10789920" algn="l"/>
                          <a:tab pos="11239500" algn="l"/>
                          <a:tab pos="11689080" algn="l"/>
                          <a:tab pos="12138660" algn="l"/>
                          <a:tab pos="12588240" algn="l"/>
                          <a:tab pos="13037820" algn="l"/>
                          <a:tab pos="13487400" algn="l"/>
                          <a:tab pos="13936980" algn="l"/>
                          <a:tab pos="14386560" algn="l"/>
                          <a:tab pos="14836140" algn="l"/>
                        </a:tabLst>
                      </a:pPr>
                      <a:r>
                        <a:rPr lang="en-GB" sz="1600" dirty="0">
                          <a:effectLst/>
                        </a:rPr>
                        <a:t>Pubertal disorders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  <a:tabLst>
                          <a:tab pos="899160" algn="l"/>
                          <a:tab pos="1348740" algn="l"/>
                          <a:tab pos="1798320" algn="l"/>
                          <a:tab pos="2247900" algn="l"/>
                          <a:tab pos="2697480" algn="l"/>
                          <a:tab pos="3147060" algn="l"/>
                          <a:tab pos="3596640" algn="l"/>
                          <a:tab pos="4046220" algn="l"/>
                          <a:tab pos="4495800" algn="l"/>
                          <a:tab pos="4945380" algn="l"/>
                          <a:tab pos="5394960" algn="l"/>
                          <a:tab pos="5844540" algn="l"/>
                          <a:tab pos="6294120" algn="l"/>
                          <a:tab pos="6743700" algn="l"/>
                          <a:tab pos="7193280" algn="l"/>
                          <a:tab pos="7642860" algn="l"/>
                          <a:tab pos="8092440" algn="l"/>
                          <a:tab pos="8542020" algn="l"/>
                          <a:tab pos="8991600" algn="l"/>
                          <a:tab pos="9441180" algn="l"/>
                          <a:tab pos="9890760" algn="l"/>
                          <a:tab pos="10340340" algn="l"/>
                          <a:tab pos="10789920" algn="l"/>
                          <a:tab pos="11239500" algn="l"/>
                          <a:tab pos="11689080" algn="l"/>
                          <a:tab pos="12138660" algn="l"/>
                          <a:tab pos="12588240" algn="l"/>
                          <a:tab pos="13037820" algn="l"/>
                          <a:tab pos="13487400" algn="l"/>
                          <a:tab pos="13936980" algn="l"/>
                          <a:tab pos="14386560" algn="l"/>
                          <a:tab pos="14836140" algn="l"/>
                        </a:tabLst>
                      </a:pPr>
                      <a:r>
                        <a:rPr lang="en-GB" sz="1600" dirty="0">
                          <a:effectLst/>
                        </a:rPr>
                        <a:t>Infertility with previous partners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  <a:tabLst>
                          <a:tab pos="899160" algn="l"/>
                          <a:tab pos="1348740" algn="l"/>
                          <a:tab pos="1798320" algn="l"/>
                          <a:tab pos="2247900" algn="l"/>
                          <a:tab pos="2697480" algn="l"/>
                          <a:tab pos="3147060" algn="l"/>
                          <a:tab pos="3596640" algn="l"/>
                          <a:tab pos="4046220" algn="l"/>
                          <a:tab pos="4495800" algn="l"/>
                          <a:tab pos="4945380" algn="l"/>
                          <a:tab pos="5394960" algn="l"/>
                          <a:tab pos="5844540" algn="l"/>
                          <a:tab pos="6294120" algn="l"/>
                          <a:tab pos="6743700" algn="l"/>
                          <a:tab pos="7193280" algn="l"/>
                          <a:tab pos="7642860" algn="l"/>
                          <a:tab pos="8092440" algn="l"/>
                          <a:tab pos="8542020" algn="l"/>
                          <a:tab pos="8991600" algn="l"/>
                          <a:tab pos="9441180" algn="l"/>
                          <a:tab pos="9890760" algn="l"/>
                          <a:tab pos="10340340" algn="l"/>
                          <a:tab pos="10789920" algn="l"/>
                          <a:tab pos="11239500" algn="l"/>
                          <a:tab pos="11689080" algn="l"/>
                          <a:tab pos="12138660" algn="l"/>
                          <a:tab pos="12588240" algn="l"/>
                          <a:tab pos="13037820" algn="l"/>
                          <a:tab pos="13487400" algn="l"/>
                          <a:tab pos="13936980" algn="l"/>
                          <a:tab pos="14386560" algn="l"/>
                          <a:tab pos="14836140" algn="l"/>
                        </a:tabLst>
                      </a:pPr>
                      <a:r>
                        <a:rPr lang="en-GB" sz="1600" dirty="0">
                          <a:effectLst/>
                        </a:rPr>
                        <a:t>Environmental and/or occupational exposition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  <a:tabLst>
                          <a:tab pos="899160" algn="l"/>
                          <a:tab pos="1348740" algn="l"/>
                          <a:tab pos="1798320" algn="l"/>
                          <a:tab pos="2247900" algn="l"/>
                          <a:tab pos="2697480" algn="l"/>
                          <a:tab pos="3147060" algn="l"/>
                          <a:tab pos="3596640" algn="l"/>
                          <a:tab pos="4046220" algn="l"/>
                          <a:tab pos="4495800" algn="l"/>
                          <a:tab pos="4945380" algn="l"/>
                          <a:tab pos="5394960" algn="l"/>
                          <a:tab pos="5844540" algn="l"/>
                          <a:tab pos="6294120" algn="l"/>
                          <a:tab pos="6743700" algn="l"/>
                          <a:tab pos="7193280" algn="l"/>
                          <a:tab pos="7642860" algn="l"/>
                          <a:tab pos="8092440" algn="l"/>
                          <a:tab pos="8542020" algn="l"/>
                          <a:tab pos="8991600" algn="l"/>
                          <a:tab pos="9441180" algn="l"/>
                          <a:tab pos="9890760" algn="l"/>
                          <a:tab pos="10340340" algn="l"/>
                          <a:tab pos="10789920" algn="l"/>
                          <a:tab pos="11239500" algn="l"/>
                          <a:tab pos="11689080" algn="l"/>
                          <a:tab pos="12138660" algn="l"/>
                          <a:tab pos="12588240" algn="l"/>
                          <a:tab pos="13037820" algn="l"/>
                          <a:tab pos="13487400" algn="l"/>
                          <a:tab pos="13936980" algn="l"/>
                          <a:tab pos="14386560" algn="l"/>
                          <a:tab pos="14836140" algn="l"/>
                        </a:tabLst>
                      </a:pPr>
                      <a:r>
                        <a:rPr lang="en-GB" sz="1600" dirty="0">
                          <a:effectLst/>
                        </a:rPr>
                        <a:t>Aging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  <a:tabLst>
                          <a:tab pos="899160" algn="l"/>
                          <a:tab pos="1348740" algn="l"/>
                          <a:tab pos="1798320" algn="l"/>
                          <a:tab pos="2247900" algn="l"/>
                          <a:tab pos="2697480" algn="l"/>
                          <a:tab pos="3147060" algn="l"/>
                          <a:tab pos="3596640" algn="l"/>
                          <a:tab pos="4046220" algn="l"/>
                          <a:tab pos="4495800" algn="l"/>
                          <a:tab pos="4945380" algn="l"/>
                          <a:tab pos="5394960" algn="l"/>
                          <a:tab pos="5844540" algn="l"/>
                          <a:tab pos="6294120" algn="l"/>
                          <a:tab pos="6743700" algn="l"/>
                          <a:tab pos="7193280" algn="l"/>
                          <a:tab pos="7642860" algn="l"/>
                          <a:tab pos="8092440" algn="l"/>
                          <a:tab pos="8542020" algn="l"/>
                          <a:tab pos="8991600" algn="l"/>
                          <a:tab pos="9441180" algn="l"/>
                          <a:tab pos="9890760" algn="l"/>
                          <a:tab pos="10340340" algn="l"/>
                          <a:tab pos="10789920" algn="l"/>
                          <a:tab pos="11239500" algn="l"/>
                          <a:tab pos="11689080" algn="l"/>
                          <a:tab pos="12138660" algn="l"/>
                          <a:tab pos="12588240" algn="l"/>
                          <a:tab pos="13037820" algn="l"/>
                          <a:tab pos="13487400" algn="l"/>
                          <a:tab pos="13936980" algn="l"/>
                          <a:tab pos="14386560" algn="l"/>
                          <a:tab pos="14836140" algn="l"/>
                        </a:tabLst>
                      </a:pPr>
                      <a:r>
                        <a:rPr lang="en-GB" sz="1600" dirty="0">
                          <a:effectLst/>
                        </a:rPr>
                        <a:t>Cigarette smoking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  <a:tabLst>
                          <a:tab pos="899160" algn="l"/>
                          <a:tab pos="1348740" algn="l"/>
                          <a:tab pos="1798320" algn="l"/>
                          <a:tab pos="2247900" algn="l"/>
                          <a:tab pos="2697480" algn="l"/>
                          <a:tab pos="3147060" algn="l"/>
                          <a:tab pos="3596640" algn="l"/>
                          <a:tab pos="4046220" algn="l"/>
                          <a:tab pos="4495800" algn="l"/>
                          <a:tab pos="4945380" algn="l"/>
                          <a:tab pos="5394960" algn="l"/>
                          <a:tab pos="5844540" algn="l"/>
                          <a:tab pos="6294120" algn="l"/>
                          <a:tab pos="6743700" algn="l"/>
                          <a:tab pos="7193280" algn="l"/>
                          <a:tab pos="7642860" algn="l"/>
                          <a:tab pos="8092440" algn="l"/>
                          <a:tab pos="8542020" algn="l"/>
                          <a:tab pos="8991600" algn="l"/>
                          <a:tab pos="9441180" algn="l"/>
                          <a:tab pos="9890760" algn="l"/>
                          <a:tab pos="10340340" algn="l"/>
                          <a:tab pos="10789920" algn="l"/>
                          <a:tab pos="11239500" algn="l"/>
                          <a:tab pos="11689080" algn="l"/>
                          <a:tab pos="12138660" algn="l"/>
                          <a:tab pos="12588240" algn="l"/>
                          <a:tab pos="13037820" algn="l"/>
                          <a:tab pos="13487400" algn="l"/>
                          <a:tab pos="13936980" algn="l"/>
                          <a:tab pos="14386560" algn="l"/>
                          <a:tab pos="14836140" algn="l"/>
                        </a:tabLst>
                      </a:pPr>
                      <a:r>
                        <a:rPr lang="en-GB" sz="1600" dirty="0">
                          <a:effectLst/>
                        </a:rPr>
                        <a:t>Alcohol and substances of abuse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  <a:tabLst>
                          <a:tab pos="899160" algn="l"/>
                          <a:tab pos="1348740" algn="l"/>
                          <a:tab pos="1798320" algn="l"/>
                          <a:tab pos="2247900" algn="l"/>
                          <a:tab pos="2697480" algn="l"/>
                          <a:tab pos="3147060" algn="l"/>
                          <a:tab pos="3596640" algn="l"/>
                          <a:tab pos="4046220" algn="l"/>
                          <a:tab pos="4495800" algn="l"/>
                          <a:tab pos="4945380" algn="l"/>
                          <a:tab pos="5394960" algn="l"/>
                          <a:tab pos="5844540" algn="l"/>
                          <a:tab pos="6294120" algn="l"/>
                          <a:tab pos="6743700" algn="l"/>
                          <a:tab pos="7193280" algn="l"/>
                          <a:tab pos="7642860" algn="l"/>
                          <a:tab pos="8092440" algn="l"/>
                          <a:tab pos="8542020" algn="l"/>
                          <a:tab pos="8991600" algn="l"/>
                          <a:tab pos="9441180" algn="l"/>
                          <a:tab pos="9890760" algn="l"/>
                          <a:tab pos="10340340" algn="l"/>
                          <a:tab pos="10789920" algn="l"/>
                          <a:tab pos="11239500" algn="l"/>
                          <a:tab pos="11689080" algn="l"/>
                          <a:tab pos="12138660" algn="l"/>
                          <a:tab pos="12588240" algn="l"/>
                          <a:tab pos="13037820" algn="l"/>
                          <a:tab pos="13487400" algn="l"/>
                          <a:tab pos="13936980" algn="l"/>
                          <a:tab pos="14386560" algn="l"/>
                          <a:tab pos="14836140" algn="l"/>
                        </a:tabLst>
                      </a:pPr>
                      <a:r>
                        <a:rPr lang="en-GB" sz="1600" dirty="0">
                          <a:effectLst/>
                        </a:rPr>
                        <a:t>Obesity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  <a:tabLst>
                          <a:tab pos="899160" algn="l"/>
                          <a:tab pos="1348740" algn="l"/>
                          <a:tab pos="1798320" algn="l"/>
                          <a:tab pos="2247900" algn="l"/>
                          <a:tab pos="2697480" algn="l"/>
                          <a:tab pos="3147060" algn="l"/>
                          <a:tab pos="3596640" algn="l"/>
                          <a:tab pos="4046220" algn="l"/>
                          <a:tab pos="4495800" algn="l"/>
                          <a:tab pos="4945380" algn="l"/>
                          <a:tab pos="5394960" algn="l"/>
                          <a:tab pos="5844540" algn="l"/>
                          <a:tab pos="6294120" algn="l"/>
                          <a:tab pos="6743700" algn="l"/>
                          <a:tab pos="7193280" algn="l"/>
                          <a:tab pos="7642860" algn="l"/>
                          <a:tab pos="8092440" algn="l"/>
                          <a:tab pos="8542020" algn="l"/>
                          <a:tab pos="8991600" algn="l"/>
                          <a:tab pos="9441180" algn="l"/>
                          <a:tab pos="9890760" algn="l"/>
                          <a:tab pos="10340340" algn="l"/>
                          <a:tab pos="10789920" algn="l"/>
                          <a:tab pos="11239500" algn="l"/>
                          <a:tab pos="11689080" algn="l"/>
                          <a:tab pos="12138660" algn="l"/>
                          <a:tab pos="12588240" algn="l"/>
                          <a:tab pos="13037820" algn="l"/>
                          <a:tab pos="13487400" algn="l"/>
                          <a:tab pos="13936980" algn="l"/>
                          <a:tab pos="14386560" algn="l"/>
                          <a:tab pos="14836140" algn="l"/>
                        </a:tabLst>
                      </a:pPr>
                      <a:r>
                        <a:rPr lang="en-GB" sz="1600" dirty="0">
                          <a:effectLst/>
                        </a:rPr>
                        <a:t>Genital heat stress 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  <a:tabLst>
                          <a:tab pos="899160" algn="l"/>
                          <a:tab pos="1348740" algn="l"/>
                          <a:tab pos="1798320" algn="l"/>
                          <a:tab pos="2247900" algn="l"/>
                          <a:tab pos="2697480" algn="l"/>
                          <a:tab pos="3147060" algn="l"/>
                          <a:tab pos="3596640" algn="l"/>
                          <a:tab pos="4046220" algn="l"/>
                          <a:tab pos="4495800" algn="l"/>
                          <a:tab pos="4945380" algn="l"/>
                          <a:tab pos="5394960" algn="l"/>
                          <a:tab pos="5844540" algn="l"/>
                          <a:tab pos="6294120" algn="l"/>
                          <a:tab pos="6743700" algn="l"/>
                          <a:tab pos="7193280" algn="l"/>
                          <a:tab pos="7642860" algn="l"/>
                          <a:tab pos="8092440" algn="l"/>
                          <a:tab pos="8542020" algn="l"/>
                          <a:tab pos="8991600" algn="l"/>
                          <a:tab pos="9441180" algn="l"/>
                          <a:tab pos="9890760" algn="l"/>
                          <a:tab pos="10340340" algn="l"/>
                          <a:tab pos="10789920" algn="l"/>
                          <a:tab pos="11239500" algn="l"/>
                          <a:tab pos="11689080" algn="l"/>
                          <a:tab pos="12138660" algn="l"/>
                          <a:tab pos="12588240" algn="l"/>
                          <a:tab pos="13037820" algn="l"/>
                          <a:tab pos="13487400" algn="l"/>
                          <a:tab pos="13936980" algn="l"/>
                          <a:tab pos="14386560" algn="l"/>
                          <a:tab pos="14836140" algn="l"/>
                        </a:tabLst>
                      </a:pPr>
                      <a:r>
                        <a:rPr lang="en-GB" sz="1600" dirty="0">
                          <a:effectLst/>
                        </a:rPr>
                        <a:t>Family history for infertility and repeated abortion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  <a:tabLst>
                          <a:tab pos="899160" algn="l"/>
                          <a:tab pos="1348740" algn="l"/>
                          <a:tab pos="1798320" algn="l"/>
                          <a:tab pos="2247900" algn="l"/>
                          <a:tab pos="2697480" algn="l"/>
                          <a:tab pos="3147060" algn="l"/>
                          <a:tab pos="3596640" algn="l"/>
                          <a:tab pos="4046220" algn="l"/>
                          <a:tab pos="4495800" algn="l"/>
                          <a:tab pos="4945380" algn="l"/>
                          <a:tab pos="5394960" algn="l"/>
                          <a:tab pos="5844540" algn="l"/>
                          <a:tab pos="6294120" algn="l"/>
                          <a:tab pos="6743700" algn="l"/>
                          <a:tab pos="7193280" algn="l"/>
                          <a:tab pos="7642860" algn="l"/>
                          <a:tab pos="8092440" algn="l"/>
                          <a:tab pos="8542020" algn="l"/>
                          <a:tab pos="8991600" algn="l"/>
                          <a:tab pos="9441180" algn="l"/>
                          <a:tab pos="9890760" algn="l"/>
                          <a:tab pos="10340340" algn="l"/>
                          <a:tab pos="10789920" algn="l"/>
                          <a:tab pos="11239500" algn="l"/>
                          <a:tab pos="11689080" algn="l"/>
                          <a:tab pos="12138660" algn="l"/>
                          <a:tab pos="12588240" algn="l"/>
                          <a:tab pos="13037820" algn="l"/>
                          <a:tab pos="13487400" algn="l"/>
                          <a:tab pos="13936980" algn="l"/>
                          <a:tab pos="14386560" algn="l"/>
                          <a:tab pos="14836140" algn="l"/>
                        </a:tabLst>
                      </a:pPr>
                      <a:r>
                        <a:rPr lang="en-GB" sz="1600" dirty="0">
                          <a:effectLst/>
                        </a:rPr>
                        <a:t>Repeated abortion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  <a:tabLst>
                          <a:tab pos="899160" algn="l"/>
                          <a:tab pos="1348740" algn="l"/>
                          <a:tab pos="1798320" algn="l"/>
                          <a:tab pos="2247900" algn="l"/>
                          <a:tab pos="2697480" algn="l"/>
                          <a:tab pos="3147060" algn="l"/>
                          <a:tab pos="3596640" algn="l"/>
                          <a:tab pos="4046220" algn="l"/>
                          <a:tab pos="4495800" algn="l"/>
                          <a:tab pos="4945380" algn="l"/>
                          <a:tab pos="5394960" algn="l"/>
                          <a:tab pos="5844540" algn="l"/>
                          <a:tab pos="6294120" algn="l"/>
                          <a:tab pos="6743700" algn="l"/>
                          <a:tab pos="7193280" algn="l"/>
                          <a:tab pos="7642860" algn="l"/>
                          <a:tab pos="8092440" algn="l"/>
                          <a:tab pos="8542020" algn="l"/>
                          <a:tab pos="8991600" algn="l"/>
                          <a:tab pos="9441180" algn="l"/>
                          <a:tab pos="9890760" algn="l"/>
                          <a:tab pos="10340340" algn="l"/>
                          <a:tab pos="10789920" algn="l"/>
                          <a:tab pos="11239500" algn="l"/>
                          <a:tab pos="11689080" algn="l"/>
                          <a:tab pos="12138660" algn="l"/>
                          <a:tab pos="12588240" algn="l"/>
                          <a:tab pos="13037820" algn="l"/>
                          <a:tab pos="13487400" algn="l"/>
                          <a:tab pos="13936980" algn="l"/>
                          <a:tab pos="14386560" algn="l"/>
                          <a:tab pos="14836140" algn="l"/>
                        </a:tabLst>
                      </a:pPr>
                      <a:r>
                        <a:rPr lang="en-GB" sz="1600" dirty="0">
                          <a:effectLst/>
                        </a:rPr>
                        <a:t>Testicular microlithiasis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77C7F7-7CD0-4D5D-B617-349B9489EA44}" type="slidenum">
              <a:rPr lang="it-IT" altLang="it-IT" smtClean="0"/>
              <a:pPr/>
              <a:t>13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24227157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Diagnostic categories</a:t>
            </a:r>
            <a:endParaRPr lang="en-US" dirty="0"/>
          </a:p>
        </p:txBody>
      </p:sp>
      <p:graphicFrame>
        <p:nvGraphicFramePr>
          <p:cNvPr id="11" name="Segnaposto contenuto 10"/>
          <p:cNvGraphicFramePr>
            <a:graphicFrameLocks noGrp="1"/>
          </p:cNvGraphicFramePr>
          <p:nvPr>
            <p:ph idx="1"/>
            <p:extLst/>
          </p:nvPr>
        </p:nvGraphicFramePr>
        <p:xfrm>
          <a:off x="542665" y="1461876"/>
          <a:ext cx="8229600" cy="41778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191174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Diagnostic categories</a:t>
            </a:r>
            <a:endParaRPr lang="en-US" dirty="0"/>
          </a:p>
        </p:txBody>
      </p:sp>
      <p:graphicFrame>
        <p:nvGraphicFramePr>
          <p:cNvPr id="11" name="Segnaposto contenuto 10"/>
          <p:cNvGraphicFramePr>
            <a:graphicFrameLocks noGrp="1"/>
          </p:cNvGraphicFramePr>
          <p:nvPr>
            <p:ph idx="1"/>
            <p:extLst/>
          </p:nvPr>
        </p:nvGraphicFramePr>
        <p:xfrm>
          <a:off x="542665" y="1461876"/>
          <a:ext cx="8229600" cy="41778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6399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Diagnostic categories</a:t>
            </a:r>
            <a:endParaRPr lang="en-US" dirty="0"/>
          </a:p>
        </p:txBody>
      </p:sp>
      <p:graphicFrame>
        <p:nvGraphicFramePr>
          <p:cNvPr id="11" name="Segnaposto contenuto 10"/>
          <p:cNvGraphicFramePr>
            <a:graphicFrameLocks noGrp="1"/>
          </p:cNvGraphicFramePr>
          <p:nvPr>
            <p:ph idx="1"/>
            <p:extLst/>
          </p:nvPr>
        </p:nvGraphicFramePr>
        <p:xfrm>
          <a:off x="542665" y="1461876"/>
          <a:ext cx="8229600" cy="41778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299624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Diagnostic categories</a:t>
            </a:r>
            <a:endParaRPr lang="en-US" dirty="0"/>
          </a:p>
        </p:txBody>
      </p:sp>
      <p:graphicFrame>
        <p:nvGraphicFramePr>
          <p:cNvPr id="11" name="Segnaposto contenuto 10"/>
          <p:cNvGraphicFramePr>
            <a:graphicFrameLocks noGrp="1"/>
          </p:cNvGraphicFramePr>
          <p:nvPr>
            <p:ph idx="1"/>
            <p:extLst/>
          </p:nvPr>
        </p:nvGraphicFramePr>
        <p:xfrm>
          <a:off x="542665" y="1461876"/>
          <a:ext cx="8229600" cy="41778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913654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CA1FC43-1908-4B96-BEE8-4613340D4906}" type="slidenum">
              <a:rPr lang="it-IT" altLang="it-IT" smtClean="0"/>
              <a:pPr>
                <a:defRPr/>
              </a:pPr>
              <a:t>18</a:t>
            </a:fld>
            <a:endParaRPr lang="it-IT" altLang="it-IT"/>
          </a:p>
        </p:txBody>
      </p:sp>
      <p:pic>
        <p:nvPicPr>
          <p:cNvPr id="44" name="Immagine 4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704" y="130324"/>
            <a:ext cx="5184576" cy="6610450"/>
          </a:xfrm>
          <a:prstGeom prst="rect">
            <a:avLst/>
          </a:prstGeom>
        </p:spPr>
      </p:pic>
      <p:sp>
        <p:nvSpPr>
          <p:cNvPr id="5" name="Freccia a destra 4"/>
          <p:cNvSpPr/>
          <p:nvPr/>
        </p:nvSpPr>
        <p:spPr>
          <a:xfrm rot="10800000">
            <a:off x="6592734" y="0"/>
            <a:ext cx="692458" cy="450013"/>
          </a:xfrm>
          <a:prstGeom prst="rightArrow">
            <a:avLst/>
          </a:prstGeom>
          <a:solidFill>
            <a:srgbClr val="00B0F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99419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714645"/>
          </a:xfrm>
        </p:spPr>
        <p:txBody>
          <a:bodyPr/>
          <a:lstStyle/>
          <a:p>
            <a:r>
              <a:rPr lang="en-US" dirty="0" smtClean="0"/>
              <a:t>History</a:t>
            </a:r>
            <a:endParaRPr lang="en-US" dirty="0"/>
          </a:p>
        </p:txBody>
      </p:sp>
      <p:graphicFrame>
        <p:nvGraphicFramePr>
          <p:cNvPr id="5" name="Segnaposto contenut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23598106"/>
              </p:ext>
            </p:extLst>
          </p:nvPr>
        </p:nvGraphicFramePr>
        <p:xfrm>
          <a:off x="179512" y="830533"/>
          <a:ext cx="8568952" cy="6033516"/>
        </p:xfrm>
        <a:graphic>
          <a:graphicData uri="http://schemas.openxmlformats.org/drawingml/2006/table">
            <a:tbl>
              <a:tblPr firstCol="1" bandRow="1">
                <a:tableStyleId>{ED083AE6-46FA-4A59-8FB0-9F97EB10719F}</a:tableStyleId>
              </a:tblPr>
              <a:tblGrid>
                <a:gridCol w="317476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39419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8072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General data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025" marR="52025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</a:pPr>
                      <a:r>
                        <a:rPr lang="en-GB" sz="1000" dirty="0">
                          <a:effectLst/>
                        </a:rPr>
                        <a:t>Age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</a:pPr>
                      <a:r>
                        <a:rPr lang="en-GB" sz="1000" dirty="0">
                          <a:effectLst/>
                        </a:rPr>
                        <a:t>Religion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</a:pPr>
                      <a:r>
                        <a:rPr lang="en-GB" sz="1000" dirty="0">
                          <a:effectLst/>
                        </a:rPr>
                        <a:t>Primary or secondary infertility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</a:pPr>
                      <a:r>
                        <a:rPr lang="en-GB" sz="1000" dirty="0">
                          <a:effectLst/>
                        </a:rPr>
                        <a:t>Duration of infertility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</a:pPr>
                      <a:r>
                        <a:rPr lang="en-GB" sz="1000" dirty="0">
                          <a:effectLst/>
                        </a:rPr>
                        <a:t>Fertility history with previous partners</a:t>
                      </a:r>
                      <a:endParaRPr lang="en-GB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25" marR="52025" marT="0" marB="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4436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Family history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025" marR="52025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</a:pPr>
                      <a:r>
                        <a:rPr lang="en-GB" sz="1000">
                          <a:effectLst/>
                        </a:rPr>
                        <a:t>Infertility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</a:pPr>
                      <a:r>
                        <a:rPr lang="en-GB" sz="1000">
                          <a:effectLst/>
                        </a:rPr>
                        <a:t>Repeated abortion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</a:pPr>
                      <a:r>
                        <a:rPr lang="en-GB" sz="1000">
                          <a:effectLst/>
                        </a:rPr>
                        <a:t>Fetal malformation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</a:pPr>
                      <a:r>
                        <a:rPr lang="en-GB" sz="1000">
                          <a:effectLst/>
                        </a:rPr>
                        <a:t>Genetic disorders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25" marR="52025" marT="0" marB="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13307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Past medical history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025" marR="52025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  <a:tabLst>
                          <a:tab pos="899160" algn="l"/>
                          <a:tab pos="1348740" algn="l"/>
                          <a:tab pos="1798320" algn="l"/>
                          <a:tab pos="2247900" algn="l"/>
                          <a:tab pos="2697480" algn="l"/>
                          <a:tab pos="3147060" algn="l"/>
                          <a:tab pos="3596640" algn="l"/>
                          <a:tab pos="4046220" algn="l"/>
                          <a:tab pos="4495800" algn="l"/>
                          <a:tab pos="4945380" algn="l"/>
                          <a:tab pos="5394960" algn="l"/>
                          <a:tab pos="5844540" algn="l"/>
                          <a:tab pos="6294120" algn="l"/>
                          <a:tab pos="6743700" algn="l"/>
                          <a:tab pos="7193280" algn="l"/>
                          <a:tab pos="7642860" algn="l"/>
                          <a:tab pos="8092440" algn="l"/>
                          <a:tab pos="8542020" algn="l"/>
                          <a:tab pos="8991600" algn="l"/>
                          <a:tab pos="9441180" algn="l"/>
                          <a:tab pos="9890760" algn="l"/>
                          <a:tab pos="10340340" algn="l"/>
                          <a:tab pos="10789920" algn="l"/>
                          <a:tab pos="11239500" algn="l"/>
                          <a:tab pos="11689080" algn="l"/>
                          <a:tab pos="12138660" algn="l"/>
                          <a:tab pos="12588240" algn="l"/>
                          <a:tab pos="13037820" algn="l"/>
                          <a:tab pos="13487400" algn="l"/>
                          <a:tab pos="13936980" algn="l"/>
                          <a:tab pos="14386560" algn="l"/>
                          <a:tab pos="14836140" algn="l"/>
                        </a:tabLst>
                      </a:pPr>
                      <a:r>
                        <a:rPr lang="en-GB" sz="1000" dirty="0">
                          <a:effectLst/>
                        </a:rPr>
                        <a:t>Known genetic factors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  <a:tabLst>
                          <a:tab pos="899160" algn="l"/>
                          <a:tab pos="1348740" algn="l"/>
                          <a:tab pos="1798320" algn="l"/>
                          <a:tab pos="2247900" algn="l"/>
                          <a:tab pos="2697480" algn="l"/>
                          <a:tab pos="3147060" algn="l"/>
                          <a:tab pos="3596640" algn="l"/>
                          <a:tab pos="4046220" algn="l"/>
                          <a:tab pos="4495800" algn="l"/>
                          <a:tab pos="4945380" algn="l"/>
                          <a:tab pos="5394960" algn="l"/>
                          <a:tab pos="5844540" algn="l"/>
                          <a:tab pos="6294120" algn="l"/>
                          <a:tab pos="6743700" algn="l"/>
                          <a:tab pos="7193280" algn="l"/>
                          <a:tab pos="7642860" algn="l"/>
                          <a:tab pos="8092440" algn="l"/>
                          <a:tab pos="8542020" algn="l"/>
                          <a:tab pos="8991600" algn="l"/>
                          <a:tab pos="9441180" algn="l"/>
                          <a:tab pos="9890760" algn="l"/>
                          <a:tab pos="10340340" algn="l"/>
                          <a:tab pos="10789920" algn="l"/>
                          <a:tab pos="11239500" algn="l"/>
                          <a:tab pos="11689080" algn="l"/>
                          <a:tab pos="12138660" algn="l"/>
                          <a:tab pos="12588240" algn="l"/>
                          <a:tab pos="13037820" algn="l"/>
                          <a:tab pos="13487400" algn="l"/>
                          <a:tab pos="13936980" algn="l"/>
                          <a:tab pos="14386560" algn="l"/>
                          <a:tab pos="14836140" algn="l"/>
                        </a:tabLst>
                      </a:pPr>
                      <a:r>
                        <a:rPr lang="en-GB" sz="1000" dirty="0">
                          <a:effectLst/>
                        </a:rPr>
                        <a:t>Cancers and related treatments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  <a:tabLst>
                          <a:tab pos="899160" algn="l"/>
                          <a:tab pos="1348740" algn="l"/>
                          <a:tab pos="1798320" algn="l"/>
                          <a:tab pos="2247900" algn="l"/>
                          <a:tab pos="2697480" algn="l"/>
                          <a:tab pos="3147060" algn="l"/>
                          <a:tab pos="3596640" algn="l"/>
                          <a:tab pos="4046220" algn="l"/>
                          <a:tab pos="4495800" algn="l"/>
                          <a:tab pos="4945380" algn="l"/>
                          <a:tab pos="5394960" algn="l"/>
                          <a:tab pos="5844540" algn="l"/>
                          <a:tab pos="6294120" algn="l"/>
                          <a:tab pos="6743700" algn="l"/>
                          <a:tab pos="7193280" algn="l"/>
                          <a:tab pos="7642860" algn="l"/>
                          <a:tab pos="8092440" algn="l"/>
                          <a:tab pos="8542020" algn="l"/>
                          <a:tab pos="8991600" algn="l"/>
                          <a:tab pos="9441180" algn="l"/>
                          <a:tab pos="9890760" algn="l"/>
                          <a:tab pos="10340340" algn="l"/>
                          <a:tab pos="10789920" algn="l"/>
                          <a:tab pos="11239500" algn="l"/>
                          <a:tab pos="11689080" algn="l"/>
                          <a:tab pos="12138660" algn="l"/>
                          <a:tab pos="12588240" algn="l"/>
                          <a:tab pos="13037820" algn="l"/>
                          <a:tab pos="13487400" algn="l"/>
                          <a:tab pos="13936980" algn="l"/>
                          <a:tab pos="14386560" algn="l"/>
                          <a:tab pos="14836140" algn="l"/>
                        </a:tabLst>
                      </a:pPr>
                      <a:r>
                        <a:rPr lang="en-GB" sz="1000" dirty="0">
                          <a:effectLst/>
                        </a:rPr>
                        <a:t>Medications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  <a:tabLst>
                          <a:tab pos="899160" algn="l"/>
                          <a:tab pos="1348740" algn="l"/>
                          <a:tab pos="1798320" algn="l"/>
                          <a:tab pos="2247900" algn="l"/>
                          <a:tab pos="2697480" algn="l"/>
                          <a:tab pos="3147060" algn="l"/>
                          <a:tab pos="3596640" algn="l"/>
                          <a:tab pos="4046220" algn="l"/>
                          <a:tab pos="4495800" algn="l"/>
                          <a:tab pos="4945380" algn="l"/>
                          <a:tab pos="5394960" algn="l"/>
                          <a:tab pos="5844540" algn="l"/>
                          <a:tab pos="6294120" algn="l"/>
                          <a:tab pos="6743700" algn="l"/>
                          <a:tab pos="7193280" algn="l"/>
                          <a:tab pos="7642860" algn="l"/>
                          <a:tab pos="8092440" algn="l"/>
                          <a:tab pos="8542020" algn="l"/>
                          <a:tab pos="8991600" algn="l"/>
                          <a:tab pos="9441180" algn="l"/>
                          <a:tab pos="9890760" algn="l"/>
                          <a:tab pos="10340340" algn="l"/>
                          <a:tab pos="10789920" algn="l"/>
                          <a:tab pos="11239500" algn="l"/>
                          <a:tab pos="11689080" algn="l"/>
                          <a:tab pos="12138660" algn="l"/>
                          <a:tab pos="12588240" algn="l"/>
                          <a:tab pos="13037820" algn="l"/>
                          <a:tab pos="13487400" algn="l"/>
                          <a:tab pos="13936980" algn="l"/>
                          <a:tab pos="14386560" algn="l"/>
                          <a:tab pos="14836140" algn="l"/>
                        </a:tabLst>
                      </a:pPr>
                      <a:r>
                        <a:rPr lang="en-GB" sz="1000" dirty="0">
                          <a:effectLst/>
                        </a:rPr>
                        <a:t>Systemic diseases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  <a:tabLst>
                          <a:tab pos="899160" algn="l"/>
                          <a:tab pos="1348740" algn="l"/>
                          <a:tab pos="1798320" algn="l"/>
                          <a:tab pos="2247900" algn="l"/>
                          <a:tab pos="2697480" algn="l"/>
                          <a:tab pos="3147060" algn="l"/>
                          <a:tab pos="3596640" algn="l"/>
                          <a:tab pos="4046220" algn="l"/>
                          <a:tab pos="4495800" algn="l"/>
                          <a:tab pos="4945380" algn="l"/>
                          <a:tab pos="5394960" algn="l"/>
                          <a:tab pos="5844540" algn="l"/>
                          <a:tab pos="6294120" algn="l"/>
                          <a:tab pos="6743700" algn="l"/>
                          <a:tab pos="7193280" algn="l"/>
                          <a:tab pos="7642860" algn="l"/>
                          <a:tab pos="8092440" algn="l"/>
                          <a:tab pos="8542020" algn="l"/>
                          <a:tab pos="8991600" algn="l"/>
                          <a:tab pos="9441180" algn="l"/>
                          <a:tab pos="9890760" algn="l"/>
                          <a:tab pos="10340340" algn="l"/>
                          <a:tab pos="10789920" algn="l"/>
                          <a:tab pos="11239500" algn="l"/>
                          <a:tab pos="11689080" algn="l"/>
                          <a:tab pos="12138660" algn="l"/>
                          <a:tab pos="12588240" algn="l"/>
                          <a:tab pos="13037820" algn="l"/>
                          <a:tab pos="13487400" algn="l"/>
                          <a:tab pos="13936980" algn="l"/>
                          <a:tab pos="14386560" algn="l"/>
                          <a:tab pos="14836140" algn="l"/>
                        </a:tabLst>
                      </a:pPr>
                      <a:r>
                        <a:rPr lang="en-GB" sz="1000" dirty="0">
                          <a:effectLst/>
                        </a:rPr>
                        <a:t>Endocrine diseases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  <a:tabLst>
                          <a:tab pos="899160" algn="l"/>
                          <a:tab pos="1348740" algn="l"/>
                          <a:tab pos="1798320" algn="l"/>
                          <a:tab pos="2247900" algn="l"/>
                          <a:tab pos="2697480" algn="l"/>
                          <a:tab pos="3147060" algn="l"/>
                          <a:tab pos="3596640" algn="l"/>
                          <a:tab pos="4046220" algn="l"/>
                          <a:tab pos="4495800" algn="l"/>
                          <a:tab pos="4945380" algn="l"/>
                          <a:tab pos="5394960" algn="l"/>
                          <a:tab pos="5844540" algn="l"/>
                          <a:tab pos="6294120" algn="l"/>
                          <a:tab pos="6743700" algn="l"/>
                          <a:tab pos="7193280" algn="l"/>
                          <a:tab pos="7642860" algn="l"/>
                          <a:tab pos="8092440" algn="l"/>
                          <a:tab pos="8542020" algn="l"/>
                          <a:tab pos="8991600" algn="l"/>
                          <a:tab pos="9441180" algn="l"/>
                          <a:tab pos="9890760" algn="l"/>
                          <a:tab pos="10340340" algn="l"/>
                          <a:tab pos="10789920" algn="l"/>
                          <a:tab pos="11239500" algn="l"/>
                          <a:tab pos="11689080" algn="l"/>
                          <a:tab pos="12138660" algn="l"/>
                          <a:tab pos="12588240" algn="l"/>
                          <a:tab pos="13037820" algn="l"/>
                          <a:tab pos="13487400" algn="l"/>
                          <a:tab pos="13936980" algn="l"/>
                          <a:tab pos="14386560" algn="l"/>
                          <a:tab pos="14836140" algn="l"/>
                        </a:tabLst>
                      </a:pPr>
                      <a:r>
                        <a:rPr lang="en-GB" sz="1000" dirty="0">
                          <a:effectLst/>
                        </a:rPr>
                        <a:t>Anabolic steroid use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  <a:tabLst>
                          <a:tab pos="899160" algn="l"/>
                          <a:tab pos="1348740" algn="l"/>
                          <a:tab pos="1798320" algn="l"/>
                          <a:tab pos="2247900" algn="l"/>
                          <a:tab pos="2697480" algn="l"/>
                          <a:tab pos="3147060" algn="l"/>
                          <a:tab pos="3596640" algn="l"/>
                          <a:tab pos="4046220" algn="l"/>
                          <a:tab pos="4495800" algn="l"/>
                          <a:tab pos="4945380" algn="l"/>
                          <a:tab pos="5394960" algn="l"/>
                          <a:tab pos="5844540" algn="l"/>
                          <a:tab pos="6294120" algn="l"/>
                          <a:tab pos="6743700" algn="l"/>
                          <a:tab pos="7193280" algn="l"/>
                          <a:tab pos="7642860" algn="l"/>
                          <a:tab pos="8092440" algn="l"/>
                          <a:tab pos="8542020" algn="l"/>
                          <a:tab pos="8991600" algn="l"/>
                          <a:tab pos="9441180" algn="l"/>
                          <a:tab pos="9890760" algn="l"/>
                          <a:tab pos="10340340" algn="l"/>
                          <a:tab pos="10789920" algn="l"/>
                          <a:tab pos="11239500" algn="l"/>
                          <a:tab pos="11689080" algn="l"/>
                          <a:tab pos="12138660" algn="l"/>
                          <a:tab pos="12588240" algn="l"/>
                          <a:tab pos="13037820" algn="l"/>
                          <a:tab pos="13487400" algn="l"/>
                          <a:tab pos="13936980" algn="l"/>
                          <a:tab pos="14386560" algn="l"/>
                          <a:tab pos="14836140" algn="l"/>
                        </a:tabLst>
                      </a:pPr>
                      <a:r>
                        <a:rPr lang="en-GB" sz="1000" dirty="0">
                          <a:effectLst/>
                        </a:rPr>
                        <a:t>Pubertal disorders</a:t>
                      </a:r>
                      <a:endParaRPr lang="en-GB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25" marR="52025" marT="0" marB="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97016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Reproductive and urinary tract diseases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025" marR="52025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  <a:tabLst>
                          <a:tab pos="899160" algn="l"/>
                          <a:tab pos="1348740" algn="l"/>
                          <a:tab pos="1798320" algn="l"/>
                          <a:tab pos="2247900" algn="l"/>
                          <a:tab pos="2697480" algn="l"/>
                          <a:tab pos="3147060" algn="l"/>
                          <a:tab pos="3596640" algn="l"/>
                          <a:tab pos="4046220" algn="l"/>
                          <a:tab pos="4495800" algn="l"/>
                          <a:tab pos="4945380" algn="l"/>
                          <a:tab pos="5394960" algn="l"/>
                          <a:tab pos="5844540" algn="l"/>
                          <a:tab pos="6294120" algn="l"/>
                          <a:tab pos="6743700" algn="l"/>
                          <a:tab pos="7193280" algn="l"/>
                          <a:tab pos="7642860" algn="l"/>
                          <a:tab pos="8092440" algn="l"/>
                          <a:tab pos="8542020" algn="l"/>
                          <a:tab pos="8991600" algn="l"/>
                          <a:tab pos="9441180" algn="l"/>
                          <a:tab pos="9890760" algn="l"/>
                          <a:tab pos="10340340" algn="l"/>
                          <a:tab pos="10789920" algn="l"/>
                          <a:tab pos="11239500" algn="l"/>
                          <a:tab pos="11689080" algn="l"/>
                          <a:tab pos="12138660" algn="l"/>
                          <a:tab pos="12588240" algn="l"/>
                          <a:tab pos="13037820" algn="l"/>
                          <a:tab pos="13487400" algn="l"/>
                          <a:tab pos="13936980" algn="l"/>
                          <a:tab pos="14386560" algn="l"/>
                          <a:tab pos="14836140" algn="l"/>
                        </a:tabLst>
                      </a:pPr>
                      <a:r>
                        <a:rPr lang="en-GB" sz="1000" dirty="0">
                          <a:effectLst/>
                        </a:rPr>
                        <a:t>Cryptorchidism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  <a:tabLst>
                          <a:tab pos="899160" algn="l"/>
                          <a:tab pos="1348740" algn="l"/>
                          <a:tab pos="1798320" algn="l"/>
                          <a:tab pos="2247900" algn="l"/>
                          <a:tab pos="2697480" algn="l"/>
                          <a:tab pos="3147060" algn="l"/>
                          <a:tab pos="3596640" algn="l"/>
                          <a:tab pos="4046220" algn="l"/>
                          <a:tab pos="4495800" algn="l"/>
                          <a:tab pos="4945380" algn="l"/>
                          <a:tab pos="5394960" algn="l"/>
                          <a:tab pos="5844540" algn="l"/>
                          <a:tab pos="6294120" algn="l"/>
                          <a:tab pos="6743700" algn="l"/>
                          <a:tab pos="7193280" algn="l"/>
                          <a:tab pos="7642860" algn="l"/>
                          <a:tab pos="8092440" algn="l"/>
                          <a:tab pos="8542020" algn="l"/>
                          <a:tab pos="8991600" algn="l"/>
                          <a:tab pos="9441180" algn="l"/>
                          <a:tab pos="9890760" algn="l"/>
                          <a:tab pos="10340340" algn="l"/>
                          <a:tab pos="10789920" algn="l"/>
                          <a:tab pos="11239500" algn="l"/>
                          <a:tab pos="11689080" algn="l"/>
                          <a:tab pos="12138660" algn="l"/>
                          <a:tab pos="12588240" algn="l"/>
                          <a:tab pos="13037820" algn="l"/>
                          <a:tab pos="13487400" algn="l"/>
                          <a:tab pos="13936980" algn="l"/>
                          <a:tab pos="14386560" algn="l"/>
                          <a:tab pos="14836140" algn="l"/>
                        </a:tabLst>
                      </a:pPr>
                      <a:r>
                        <a:rPr lang="en-GB" sz="1000" dirty="0">
                          <a:effectLst/>
                        </a:rPr>
                        <a:t>Testicular cancer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  <a:tabLst>
                          <a:tab pos="899160" algn="l"/>
                          <a:tab pos="1348740" algn="l"/>
                          <a:tab pos="1798320" algn="l"/>
                          <a:tab pos="2247900" algn="l"/>
                          <a:tab pos="2697480" algn="l"/>
                          <a:tab pos="3147060" algn="l"/>
                          <a:tab pos="3596640" algn="l"/>
                          <a:tab pos="4046220" algn="l"/>
                          <a:tab pos="4495800" algn="l"/>
                          <a:tab pos="4945380" algn="l"/>
                          <a:tab pos="5394960" algn="l"/>
                          <a:tab pos="5844540" algn="l"/>
                          <a:tab pos="6294120" algn="l"/>
                          <a:tab pos="6743700" algn="l"/>
                          <a:tab pos="7193280" algn="l"/>
                          <a:tab pos="7642860" algn="l"/>
                          <a:tab pos="8092440" algn="l"/>
                          <a:tab pos="8542020" algn="l"/>
                          <a:tab pos="8991600" algn="l"/>
                          <a:tab pos="9441180" algn="l"/>
                          <a:tab pos="9890760" algn="l"/>
                          <a:tab pos="10340340" algn="l"/>
                          <a:tab pos="10789920" algn="l"/>
                          <a:tab pos="11239500" algn="l"/>
                          <a:tab pos="11689080" algn="l"/>
                          <a:tab pos="12138660" algn="l"/>
                          <a:tab pos="12588240" algn="l"/>
                          <a:tab pos="13037820" algn="l"/>
                          <a:tab pos="13487400" algn="l"/>
                          <a:tab pos="13936980" algn="l"/>
                          <a:tab pos="14386560" algn="l"/>
                          <a:tab pos="14836140" algn="l"/>
                        </a:tabLst>
                      </a:pPr>
                      <a:r>
                        <a:rPr lang="en-GB" sz="1000" dirty="0">
                          <a:effectLst/>
                        </a:rPr>
                        <a:t>Varicocele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  <a:tabLst>
                          <a:tab pos="899160" algn="l"/>
                          <a:tab pos="1348740" algn="l"/>
                          <a:tab pos="1798320" algn="l"/>
                          <a:tab pos="2247900" algn="l"/>
                          <a:tab pos="2697480" algn="l"/>
                          <a:tab pos="3147060" algn="l"/>
                          <a:tab pos="3596640" algn="l"/>
                          <a:tab pos="4046220" algn="l"/>
                          <a:tab pos="4495800" algn="l"/>
                          <a:tab pos="4945380" algn="l"/>
                          <a:tab pos="5394960" algn="l"/>
                          <a:tab pos="5844540" algn="l"/>
                          <a:tab pos="6294120" algn="l"/>
                          <a:tab pos="6743700" algn="l"/>
                          <a:tab pos="7193280" algn="l"/>
                          <a:tab pos="7642860" algn="l"/>
                          <a:tab pos="8092440" algn="l"/>
                          <a:tab pos="8542020" algn="l"/>
                          <a:tab pos="8991600" algn="l"/>
                          <a:tab pos="9441180" algn="l"/>
                          <a:tab pos="9890760" algn="l"/>
                          <a:tab pos="10340340" algn="l"/>
                          <a:tab pos="10789920" algn="l"/>
                          <a:tab pos="11239500" algn="l"/>
                          <a:tab pos="11689080" algn="l"/>
                          <a:tab pos="12138660" algn="l"/>
                          <a:tab pos="12588240" algn="l"/>
                          <a:tab pos="13037820" algn="l"/>
                          <a:tab pos="13487400" algn="l"/>
                          <a:tab pos="13936980" algn="l"/>
                          <a:tab pos="14386560" algn="l"/>
                          <a:tab pos="14836140" algn="l"/>
                        </a:tabLst>
                      </a:pPr>
                      <a:r>
                        <a:rPr lang="en-GB" sz="1000" dirty="0">
                          <a:effectLst/>
                        </a:rPr>
                        <a:t>Testicular trauma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  <a:tabLst>
                          <a:tab pos="899160" algn="l"/>
                          <a:tab pos="1348740" algn="l"/>
                          <a:tab pos="1798320" algn="l"/>
                          <a:tab pos="2247900" algn="l"/>
                          <a:tab pos="2697480" algn="l"/>
                          <a:tab pos="3147060" algn="l"/>
                          <a:tab pos="3596640" algn="l"/>
                          <a:tab pos="4046220" algn="l"/>
                          <a:tab pos="4495800" algn="l"/>
                          <a:tab pos="4945380" algn="l"/>
                          <a:tab pos="5394960" algn="l"/>
                          <a:tab pos="5844540" algn="l"/>
                          <a:tab pos="6294120" algn="l"/>
                          <a:tab pos="6743700" algn="l"/>
                          <a:tab pos="7193280" algn="l"/>
                          <a:tab pos="7642860" algn="l"/>
                          <a:tab pos="8092440" algn="l"/>
                          <a:tab pos="8542020" algn="l"/>
                          <a:tab pos="8991600" algn="l"/>
                          <a:tab pos="9441180" algn="l"/>
                          <a:tab pos="9890760" algn="l"/>
                          <a:tab pos="10340340" algn="l"/>
                          <a:tab pos="10789920" algn="l"/>
                          <a:tab pos="11239500" algn="l"/>
                          <a:tab pos="11689080" algn="l"/>
                          <a:tab pos="12138660" algn="l"/>
                          <a:tab pos="12588240" algn="l"/>
                          <a:tab pos="13037820" algn="l"/>
                          <a:tab pos="13487400" algn="l"/>
                          <a:tab pos="13936980" algn="l"/>
                          <a:tab pos="14386560" algn="l"/>
                          <a:tab pos="14836140" algn="l"/>
                        </a:tabLst>
                      </a:pPr>
                      <a:r>
                        <a:rPr lang="en-GB" sz="1000" dirty="0">
                          <a:effectLst/>
                        </a:rPr>
                        <a:t>Reproduction tract infections (orchitis, epididymitis, prostato-vesiculitis)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</a:pPr>
                      <a:r>
                        <a:rPr lang="en-GB" sz="1000" dirty="0">
                          <a:effectLst/>
                        </a:rPr>
                        <a:t>Testicular torsion</a:t>
                      </a:r>
                      <a:endParaRPr lang="en-GB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25" marR="52025" marT="0" marB="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97016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Surgery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025" marR="52025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</a:pPr>
                      <a:r>
                        <a:rPr lang="en-GB" sz="1000" dirty="0">
                          <a:effectLst/>
                        </a:rPr>
                        <a:t>Pelvic and abdominal surgery (prostate, bladder)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</a:pPr>
                      <a:r>
                        <a:rPr lang="en-GB" sz="1000" dirty="0">
                          <a:effectLst/>
                        </a:rPr>
                        <a:t>Inguinal surgery (orchidopexy, orchiectomy, inguinal hernia,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</a:pPr>
                      <a:r>
                        <a:rPr lang="en-GB" sz="1000" dirty="0" err="1">
                          <a:effectLst/>
                        </a:rPr>
                        <a:t>Varicocelectomy</a:t>
                      </a:r>
                      <a:endParaRPr lang="en-GB" sz="100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</a:pPr>
                      <a:r>
                        <a:rPr lang="en-GB" sz="1000" dirty="0">
                          <a:effectLst/>
                        </a:rPr>
                        <a:t>Hydrocele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</a:pPr>
                      <a:r>
                        <a:rPr lang="en-GB" sz="1000" dirty="0">
                          <a:effectLst/>
                        </a:rPr>
                        <a:t>Vasectomy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</a:pPr>
                      <a:r>
                        <a:rPr lang="en-GB" sz="1000" dirty="0" err="1">
                          <a:effectLst/>
                        </a:rPr>
                        <a:t>Vasovasostomy</a:t>
                      </a:r>
                      <a:r>
                        <a:rPr lang="en-GB" sz="1000" dirty="0">
                          <a:effectLst/>
                        </a:rPr>
                        <a:t>, </a:t>
                      </a:r>
                      <a:r>
                        <a:rPr lang="en-GB" sz="1000" dirty="0" err="1">
                          <a:effectLst/>
                        </a:rPr>
                        <a:t>vasoepididymostomy</a:t>
                      </a:r>
                      <a:endParaRPr lang="en-GB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25" marR="52025" marT="0" marB="0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8072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Occupational and lifestyle history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025" marR="52025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  <a:tabLst>
                          <a:tab pos="899160" algn="l"/>
                          <a:tab pos="1348740" algn="l"/>
                          <a:tab pos="1798320" algn="l"/>
                          <a:tab pos="2247900" algn="l"/>
                          <a:tab pos="2697480" algn="l"/>
                          <a:tab pos="3147060" algn="l"/>
                          <a:tab pos="3596640" algn="l"/>
                          <a:tab pos="4046220" algn="l"/>
                          <a:tab pos="4495800" algn="l"/>
                          <a:tab pos="4945380" algn="l"/>
                          <a:tab pos="5394960" algn="l"/>
                          <a:tab pos="5844540" algn="l"/>
                          <a:tab pos="6294120" algn="l"/>
                          <a:tab pos="6743700" algn="l"/>
                          <a:tab pos="7193280" algn="l"/>
                          <a:tab pos="7642860" algn="l"/>
                          <a:tab pos="8092440" algn="l"/>
                          <a:tab pos="8542020" algn="l"/>
                          <a:tab pos="8991600" algn="l"/>
                          <a:tab pos="9441180" algn="l"/>
                          <a:tab pos="9890760" algn="l"/>
                          <a:tab pos="10340340" algn="l"/>
                          <a:tab pos="10789920" algn="l"/>
                          <a:tab pos="11239500" algn="l"/>
                          <a:tab pos="11689080" algn="l"/>
                          <a:tab pos="12138660" algn="l"/>
                          <a:tab pos="12588240" algn="l"/>
                          <a:tab pos="13037820" algn="l"/>
                          <a:tab pos="13487400" algn="l"/>
                          <a:tab pos="13936980" algn="l"/>
                          <a:tab pos="14386560" algn="l"/>
                          <a:tab pos="14836140" algn="l"/>
                        </a:tabLst>
                      </a:pPr>
                      <a:r>
                        <a:rPr lang="en-GB" sz="1000">
                          <a:effectLst/>
                        </a:rPr>
                        <a:t>Exposure to possible endocrine disruptors, heavy metals, electromagnetic fields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  <a:tabLst>
                          <a:tab pos="899160" algn="l"/>
                          <a:tab pos="1348740" algn="l"/>
                          <a:tab pos="1798320" algn="l"/>
                          <a:tab pos="2247900" algn="l"/>
                          <a:tab pos="2697480" algn="l"/>
                          <a:tab pos="3147060" algn="l"/>
                          <a:tab pos="3596640" algn="l"/>
                          <a:tab pos="4046220" algn="l"/>
                          <a:tab pos="4495800" algn="l"/>
                          <a:tab pos="4945380" algn="l"/>
                          <a:tab pos="5394960" algn="l"/>
                          <a:tab pos="5844540" algn="l"/>
                          <a:tab pos="6294120" algn="l"/>
                          <a:tab pos="6743700" algn="l"/>
                          <a:tab pos="7193280" algn="l"/>
                          <a:tab pos="7642860" algn="l"/>
                          <a:tab pos="8092440" algn="l"/>
                          <a:tab pos="8542020" algn="l"/>
                          <a:tab pos="8991600" algn="l"/>
                          <a:tab pos="9441180" algn="l"/>
                          <a:tab pos="9890760" algn="l"/>
                          <a:tab pos="10340340" algn="l"/>
                          <a:tab pos="10789920" algn="l"/>
                          <a:tab pos="11239500" algn="l"/>
                          <a:tab pos="11689080" algn="l"/>
                          <a:tab pos="12138660" algn="l"/>
                          <a:tab pos="12588240" algn="l"/>
                          <a:tab pos="13037820" algn="l"/>
                          <a:tab pos="13487400" algn="l"/>
                          <a:tab pos="13936980" algn="l"/>
                          <a:tab pos="14386560" algn="l"/>
                          <a:tab pos="14836140" algn="l"/>
                        </a:tabLst>
                      </a:pPr>
                      <a:r>
                        <a:rPr lang="en-GB" sz="1000">
                          <a:effectLst/>
                        </a:rPr>
                        <a:t>Cigarette smoking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  <a:tabLst>
                          <a:tab pos="899160" algn="l"/>
                          <a:tab pos="1348740" algn="l"/>
                          <a:tab pos="1798320" algn="l"/>
                          <a:tab pos="2247900" algn="l"/>
                          <a:tab pos="2697480" algn="l"/>
                          <a:tab pos="3147060" algn="l"/>
                          <a:tab pos="3596640" algn="l"/>
                          <a:tab pos="4046220" algn="l"/>
                          <a:tab pos="4495800" algn="l"/>
                          <a:tab pos="4945380" algn="l"/>
                          <a:tab pos="5394960" algn="l"/>
                          <a:tab pos="5844540" algn="l"/>
                          <a:tab pos="6294120" algn="l"/>
                          <a:tab pos="6743700" algn="l"/>
                          <a:tab pos="7193280" algn="l"/>
                          <a:tab pos="7642860" algn="l"/>
                          <a:tab pos="8092440" algn="l"/>
                          <a:tab pos="8542020" algn="l"/>
                          <a:tab pos="8991600" algn="l"/>
                          <a:tab pos="9441180" algn="l"/>
                          <a:tab pos="9890760" algn="l"/>
                          <a:tab pos="10340340" algn="l"/>
                          <a:tab pos="10789920" algn="l"/>
                          <a:tab pos="11239500" algn="l"/>
                          <a:tab pos="11689080" algn="l"/>
                          <a:tab pos="12138660" algn="l"/>
                          <a:tab pos="12588240" algn="l"/>
                          <a:tab pos="13037820" algn="l"/>
                          <a:tab pos="13487400" algn="l"/>
                          <a:tab pos="13936980" algn="l"/>
                          <a:tab pos="14386560" algn="l"/>
                          <a:tab pos="14836140" algn="l"/>
                        </a:tabLst>
                      </a:pPr>
                      <a:r>
                        <a:rPr lang="en-GB" sz="1000">
                          <a:effectLst/>
                        </a:rPr>
                        <a:t>Alcohol and substances of abuse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  <a:tabLst>
                          <a:tab pos="899160" algn="l"/>
                          <a:tab pos="1348740" algn="l"/>
                          <a:tab pos="1798320" algn="l"/>
                          <a:tab pos="2247900" algn="l"/>
                          <a:tab pos="2697480" algn="l"/>
                          <a:tab pos="3147060" algn="l"/>
                          <a:tab pos="3596640" algn="l"/>
                          <a:tab pos="4046220" algn="l"/>
                          <a:tab pos="4495800" algn="l"/>
                          <a:tab pos="4945380" algn="l"/>
                          <a:tab pos="5394960" algn="l"/>
                          <a:tab pos="5844540" algn="l"/>
                          <a:tab pos="6294120" algn="l"/>
                          <a:tab pos="6743700" algn="l"/>
                          <a:tab pos="7193280" algn="l"/>
                          <a:tab pos="7642860" algn="l"/>
                          <a:tab pos="8092440" algn="l"/>
                          <a:tab pos="8542020" algn="l"/>
                          <a:tab pos="8991600" algn="l"/>
                          <a:tab pos="9441180" algn="l"/>
                          <a:tab pos="9890760" algn="l"/>
                          <a:tab pos="10340340" algn="l"/>
                          <a:tab pos="10789920" algn="l"/>
                          <a:tab pos="11239500" algn="l"/>
                          <a:tab pos="11689080" algn="l"/>
                          <a:tab pos="12138660" algn="l"/>
                          <a:tab pos="12588240" algn="l"/>
                          <a:tab pos="13037820" algn="l"/>
                          <a:tab pos="13487400" algn="l"/>
                          <a:tab pos="13936980" algn="l"/>
                          <a:tab pos="14386560" algn="l"/>
                          <a:tab pos="14836140" algn="l"/>
                        </a:tabLst>
                      </a:pPr>
                      <a:r>
                        <a:rPr lang="en-GB" sz="1000">
                          <a:effectLst/>
                        </a:rPr>
                        <a:t>Diet (high-energy diet, fat and fried food consumption)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  <a:tabLst>
                          <a:tab pos="899160" algn="l"/>
                          <a:tab pos="1348740" algn="l"/>
                          <a:tab pos="1798320" algn="l"/>
                          <a:tab pos="2247900" algn="l"/>
                          <a:tab pos="2697480" algn="l"/>
                          <a:tab pos="3147060" algn="l"/>
                          <a:tab pos="3596640" algn="l"/>
                          <a:tab pos="4046220" algn="l"/>
                          <a:tab pos="4495800" algn="l"/>
                          <a:tab pos="4945380" algn="l"/>
                          <a:tab pos="5394960" algn="l"/>
                          <a:tab pos="5844540" algn="l"/>
                          <a:tab pos="6294120" algn="l"/>
                          <a:tab pos="6743700" algn="l"/>
                          <a:tab pos="7193280" algn="l"/>
                          <a:tab pos="7642860" algn="l"/>
                          <a:tab pos="8092440" algn="l"/>
                          <a:tab pos="8542020" algn="l"/>
                          <a:tab pos="8991600" algn="l"/>
                          <a:tab pos="9441180" algn="l"/>
                          <a:tab pos="9890760" algn="l"/>
                          <a:tab pos="10340340" algn="l"/>
                          <a:tab pos="10789920" algn="l"/>
                          <a:tab pos="11239500" algn="l"/>
                          <a:tab pos="11689080" algn="l"/>
                          <a:tab pos="12138660" algn="l"/>
                          <a:tab pos="12588240" algn="l"/>
                          <a:tab pos="13037820" algn="l"/>
                          <a:tab pos="13487400" algn="l"/>
                          <a:tab pos="13936980" algn="l"/>
                          <a:tab pos="14386560" algn="l"/>
                          <a:tab pos="14836140" algn="l"/>
                        </a:tabLst>
                      </a:pPr>
                      <a:r>
                        <a:rPr lang="en-GB" sz="1000">
                          <a:effectLst/>
                        </a:rPr>
                        <a:t>Genital heat stress (tight fitting underwear, sauna use)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25" marR="52025" marT="0" marB="0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64436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Sexual history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025" marR="52025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</a:pPr>
                      <a:r>
                        <a:rPr lang="en-GB" sz="1000" dirty="0">
                          <a:effectLst/>
                        </a:rPr>
                        <a:t>Timing and frequency of sexual intercourses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</a:pPr>
                      <a:r>
                        <a:rPr lang="en-GB" sz="1000" dirty="0">
                          <a:effectLst/>
                        </a:rPr>
                        <a:t>Libido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</a:pPr>
                      <a:r>
                        <a:rPr lang="en-GB" sz="1000" dirty="0">
                          <a:effectLst/>
                        </a:rPr>
                        <a:t>Erections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</a:pPr>
                      <a:r>
                        <a:rPr lang="en-GB" sz="1000" dirty="0">
                          <a:effectLst/>
                        </a:rPr>
                        <a:t>Ejaculation</a:t>
                      </a:r>
                      <a:endParaRPr lang="en-GB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25" marR="52025" marT="0" marB="0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77C7F7-7CD0-4D5D-B617-349B9489EA44}" type="slidenum">
              <a:rPr lang="it-IT" altLang="it-IT" smtClean="0"/>
              <a:pPr/>
              <a:t>19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17331670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Differenze di genere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it-IT" dirty="0" smtClean="0"/>
              <a:t>L’approccio di genere alla salute non è equo. Il genere femminile, a seguito dei propri ritmi biologici, alle gravidanze e alla menopausa è più sensibile agli argomenti legati alla riproduzione.</a:t>
            </a:r>
          </a:p>
          <a:p>
            <a:r>
              <a:rPr lang="it-IT" dirty="0" smtClean="0"/>
              <a:t>Le donne sono informate e ricorrono più precocemente alle cure sanitarie.</a:t>
            </a:r>
          </a:p>
          <a:p>
            <a:r>
              <a:rPr lang="it-IT" dirty="0" smtClean="0"/>
              <a:t>I maschi, soprattutto i più giovani, hanno una scarsa consapevolezza dell’importanza della salute andrologica.</a:t>
            </a:r>
          </a:p>
          <a:p>
            <a:r>
              <a:rPr lang="it-IT" dirty="0" smtClean="0"/>
              <a:t>Nel 90% dei casi il maschio diciottenne dichiara di non aver mai effettuato prima di allora una visita andrologica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82005950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Physical exam</a:t>
            </a:r>
            <a:endParaRPr lang="en-US" dirty="0"/>
          </a:p>
        </p:txBody>
      </p:sp>
      <p:graphicFrame>
        <p:nvGraphicFramePr>
          <p:cNvPr id="5" name="Segnaposto contenut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73170804"/>
              </p:ext>
            </p:extLst>
          </p:nvPr>
        </p:nvGraphicFramePr>
        <p:xfrm>
          <a:off x="683568" y="1844824"/>
          <a:ext cx="7920880" cy="4187126"/>
        </p:xfrm>
        <a:graphic>
          <a:graphicData uri="http://schemas.openxmlformats.org/drawingml/2006/table">
            <a:tbl>
              <a:tblPr firstCol="1" bandRow="1">
                <a:tableStyleId>{ED083AE6-46FA-4A59-8FB0-9F97EB10719F}</a:tableStyleId>
              </a:tblPr>
              <a:tblGrid>
                <a:gridCol w="225451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66636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6040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General physical examination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</a:pPr>
                      <a:r>
                        <a:rPr lang="en-GB" sz="1600" dirty="0">
                          <a:effectLst/>
                        </a:rPr>
                        <a:t>Height, weight, body mass index, waist circumference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</a:pPr>
                      <a:r>
                        <a:rPr lang="en-GB" sz="1600" dirty="0">
                          <a:effectLst/>
                        </a:rPr>
                        <a:t>Muscle and fat distribution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83949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Genital examination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</a:pPr>
                      <a:r>
                        <a:rPr lang="en-GB" sz="1600">
                          <a:effectLst/>
                        </a:rPr>
                        <a:t>Penis (overall anatomy, curvature, plaque, urethral meatus, condylomas, glans inflammation)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</a:pPr>
                      <a:r>
                        <a:rPr lang="en-GB" sz="1600">
                          <a:effectLst/>
                        </a:rPr>
                        <a:t>Testes (location, volume by Prader orchidometer, consistency, nodules, hydrocele)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</a:pPr>
                      <a:r>
                        <a:rPr lang="en-GB" sz="1600">
                          <a:effectLst/>
                        </a:rPr>
                        <a:t>Epididymes and vas deferens (presence, calibre, cysts, pain at palpation)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</a:pPr>
                      <a:r>
                        <a:rPr lang="it-IT" sz="1600">
                          <a:effectLst/>
                        </a:rPr>
                        <a:t>Palpable varicocele, Valsalva manoeuvre 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22176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Secondary sex characteristics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  <a:tabLst>
                          <a:tab pos="899160" algn="l"/>
                          <a:tab pos="1348740" algn="l"/>
                          <a:tab pos="1798320" algn="l"/>
                          <a:tab pos="2247900" algn="l"/>
                          <a:tab pos="2697480" algn="l"/>
                          <a:tab pos="3147060" algn="l"/>
                          <a:tab pos="3596640" algn="l"/>
                          <a:tab pos="4046220" algn="l"/>
                          <a:tab pos="4495800" algn="l"/>
                          <a:tab pos="4945380" algn="l"/>
                          <a:tab pos="5394960" algn="l"/>
                          <a:tab pos="5844540" algn="l"/>
                          <a:tab pos="6294120" algn="l"/>
                          <a:tab pos="6743700" algn="l"/>
                          <a:tab pos="7193280" algn="l"/>
                          <a:tab pos="7642860" algn="l"/>
                          <a:tab pos="8092440" algn="l"/>
                          <a:tab pos="8542020" algn="l"/>
                          <a:tab pos="8991600" algn="l"/>
                          <a:tab pos="9441180" algn="l"/>
                          <a:tab pos="9890760" algn="l"/>
                          <a:tab pos="10340340" algn="l"/>
                          <a:tab pos="10789920" algn="l"/>
                          <a:tab pos="11239500" algn="l"/>
                          <a:tab pos="11689080" algn="l"/>
                          <a:tab pos="12138660" algn="l"/>
                          <a:tab pos="12588240" algn="l"/>
                          <a:tab pos="13037820" algn="l"/>
                          <a:tab pos="13487400" algn="l"/>
                          <a:tab pos="13936980" algn="l"/>
                          <a:tab pos="14386560" algn="l"/>
                          <a:tab pos="14836140" algn="l"/>
                        </a:tabLst>
                      </a:pPr>
                      <a:r>
                        <a:rPr lang="en-GB" sz="1600">
                          <a:effectLst/>
                        </a:rPr>
                        <a:t>Gynecomastia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  <a:tabLst>
                          <a:tab pos="899160" algn="l"/>
                          <a:tab pos="1348740" algn="l"/>
                          <a:tab pos="1798320" algn="l"/>
                          <a:tab pos="2247900" algn="l"/>
                          <a:tab pos="2697480" algn="l"/>
                          <a:tab pos="3147060" algn="l"/>
                          <a:tab pos="3596640" algn="l"/>
                          <a:tab pos="4046220" algn="l"/>
                          <a:tab pos="4495800" algn="l"/>
                          <a:tab pos="4945380" algn="l"/>
                          <a:tab pos="5394960" algn="l"/>
                          <a:tab pos="5844540" algn="l"/>
                          <a:tab pos="6294120" algn="l"/>
                          <a:tab pos="6743700" algn="l"/>
                          <a:tab pos="7193280" algn="l"/>
                          <a:tab pos="7642860" algn="l"/>
                          <a:tab pos="8092440" algn="l"/>
                          <a:tab pos="8542020" algn="l"/>
                          <a:tab pos="8991600" algn="l"/>
                          <a:tab pos="9441180" algn="l"/>
                          <a:tab pos="9890760" algn="l"/>
                          <a:tab pos="10340340" algn="l"/>
                          <a:tab pos="10789920" algn="l"/>
                          <a:tab pos="11239500" algn="l"/>
                          <a:tab pos="11689080" algn="l"/>
                          <a:tab pos="12138660" algn="l"/>
                          <a:tab pos="12588240" algn="l"/>
                          <a:tab pos="13037820" algn="l"/>
                          <a:tab pos="13487400" algn="l"/>
                          <a:tab pos="13936980" algn="l"/>
                          <a:tab pos="14386560" algn="l"/>
                          <a:tab pos="14836140" algn="l"/>
                        </a:tabLst>
                      </a:pPr>
                      <a:r>
                        <a:rPr lang="en-GB" sz="1600">
                          <a:effectLst/>
                        </a:rPr>
                        <a:t>Distribution of pubic hair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  <a:tabLst>
                          <a:tab pos="899160" algn="l"/>
                          <a:tab pos="1348740" algn="l"/>
                          <a:tab pos="1798320" algn="l"/>
                          <a:tab pos="2247900" algn="l"/>
                          <a:tab pos="2697480" algn="l"/>
                          <a:tab pos="3147060" algn="l"/>
                          <a:tab pos="3596640" algn="l"/>
                          <a:tab pos="4046220" algn="l"/>
                          <a:tab pos="4495800" algn="l"/>
                          <a:tab pos="4945380" algn="l"/>
                          <a:tab pos="5394960" algn="l"/>
                          <a:tab pos="5844540" algn="l"/>
                          <a:tab pos="6294120" algn="l"/>
                          <a:tab pos="6743700" algn="l"/>
                          <a:tab pos="7193280" algn="l"/>
                          <a:tab pos="7642860" algn="l"/>
                          <a:tab pos="8092440" algn="l"/>
                          <a:tab pos="8542020" algn="l"/>
                          <a:tab pos="8991600" algn="l"/>
                          <a:tab pos="9441180" algn="l"/>
                          <a:tab pos="9890760" algn="l"/>
                          <a:tab pos="10340340" algn="l"/>
                          <a:tab pos="10789920" algn="l"/>
                          <a:tab pos="11239500" algn="l"/>
                          <a:tab pos="11689080" algn="l"/>
                          <a:tab pos="12138660" algn="l"/>
                          <a:tab pos="12588240" algn="l"/>
                          <a:tab pos="13037820" algn="l"/>
                          <a:tab pos="13487400" algn="l"/>
                          <a:tab pos="13936980" algn="l"/>
                          <a:tab pos="14386560" algn="l"/>
                          <a:tab pos="14836140" algn="l"/>
                        </a:tabLst>
                      </a:pPr>
                      <a:r>
                        <a:rPr lang="en-GB" sz="1600">
                          <a:effectLst/>
                        </a:rPr>
                        <a:t>General hair growth and distribution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  <a:tabLst>
                          <a:tab pos="899160" algn="l"/>
                          <a:tab pos="1348740" algn="l"/>
                          <a:tab pos="1798320" algn="l"/>
                          <a:tab pos="2247900" algn="l"/>
                          <a:tab pos="2697480" algn="l"/>
                          <a:tab pos="3147060" algn="l"/>
                          <a:tab pos="3596640" algn="l"/>
                          <a:tab pos="4046220" algn="l"/>
                          <a:tab pos="4495800" algn="l"/>
                          <a:tab pos="4945380" algn="l"/>
                          <a:tab pos="5394960" algn="l"/>
                          <a:tab pos="5844540" algn="l"/>
                          <a:tab pos="6294120" algn="l"/>
                          <a:tab pos="6743700" algn="l"/>
                          <a:tab pos="7193280" algn="l"/>
                          <a:tab pos="7642860" algn="l"/>
                          <a:tab pos="8092440" algn="l"/>
                          <a:tab pos="8542020" algn="l"/>
                          <a:tab pos="8991600" algn="l"/>
                          <a:tab pos="9441180" algn="l"/>
                          <a:tab pos="9890760" algn="l"/>
                          <a:tab pos="10340340" algn="l"/>
                          <a:tab pos="10789920" algn="l"/>
                          <a:tab pos="11239500" algn="l"/>
                          <a:tab pos="11689080" algn="l"/>
                          <a:tab pos="12138660" algn="l"/>
                          <a:tab pos="12588240" algn="l"/>
                          <a:tab pos="13037820" algn="l"/>
                          <a:tab pos="13487400" algn="l"/>
                          <a:tab pos="13936980" algn="l"/>
                          <a:tab pos="14386560" algn="l"/>
                          <a:tab pos="14836140" algn="l"/>
                        </a:tabLst>
                      </a:pPr>
                      <a:r>
                        <a:rPr lang="en-GB" sz="1600">
                          <a:effectLst/>
                        </a:rPr>
                        <a:t>Body proportion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9515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Digital rectal examination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  <a:tabLst>
                          <a:tab pos="899160" algn="l"/>
                          <a:tab pos="1348740" algn="l"/>
                          <a:tab pos="1798320" algn="l"/>
                          <a:tab pos="2247900" algn="l"/>
                          <a:tab pos="2697480" algn="l"/>
                          <a:tab pos="3147060" algn="l"/>
                          <a:tab pos="3596640" algn="l"/>
                          <a:tab pos="4046220" algn="l"/>
                          <a:tab pos="4495800" algn="l"/>
                          <a:tab pos="4945380" algn="l"/>
                          <a:tab pos="5394960" algn="l"/>
                          <a:tab pos="5844540" algn="l"/>
                          <a:tab pos="6294120" algn="l"/>
                          <a:tab pos="6743700" algn="l"/>
                          <a:tab pos="7193280" algn="l"/>
                          <a:tab pos="7642860" algn="l"/>
                          <a:tab pos="8092440" algn="l"/>
                          <a:tab pos="8542020" algn="l"/>
                          <a:tab pos="8991600" algn="l"/>
                          <a:tab pos="9441180" algn="l"/>
                          <a:tab pos="9890760" algn="l"/>
                          <a:tab pos="10340340" algn="l"/>
                          <a:tab pos="10789920" algn="l"/>
                          <a:tab pos="11239500" algn="l"/>
                          <a:tab pos="11689080" algn="l"/>
                          <a:tab pos="12138660" algn="l"/>
                          <a:tab pos="12588240" algn="l"/>
                          <a:tab pos="13037820" algn="l"/>
                          <a:tab pos="13487400" algn="l"/>
                          <a:tab pos="13936980" algn="l"/>
                          <a:tab pos="14386560" algn="l"/>
                          <a:tab pos="14836140" algn="l"/>
                        </a:tabLst>
                      </a:pPr>
                      <a:r>
                        <a:rPr lang="en-GB" sz="1600" dirty="0">
                          <a:effectLst/>
                        </a:rPr>
                        <a:t>Prostate (volume, nodules, pain)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77C7F7-7CD0-4D5D-B617-349B9489EA44}" type="slidenum">
              <a:rPr lang="it-IT" altLang="it-IT" smtClean="0"/>
              <a:pPr/>
              <a:t>20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85970570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CA1FC43-1908-4B96-BEE8-4613340D4906}" type="slidenum">
              <a:rPr lang="it-IT" altLang="it-IT" smtClean="0"/>
              <a:pPr>
                <a:defRPr/>
              </a:pPr>
              <a:t>21</a:t>
            </a:fld>
            <a:endParaRPr lang="it-IT" altLang="it-IT"/>
          </a:p>
        </p:txBody>
      </p:sp>
      <p:pic>
        <p:nvPicPr>
          <p:cNvPr id="44" name="Immagine 4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704" y="130324"/>
            <a:ext cx="5184576" cy="6610450"/>
          </a:xfrm>
          <a:prstGeom prst="rect">
            <a:avLst/>
          </a:prstGeom>
        </p:spPr>
      </p:pic>
      <p:sp>
        <p:nvSpPr>
          <p:cNvPr id="5" name="Freccia a destra 4"/>
          <p:cNvSpPr/>
          <p:nvPr/>
        </p:nvSpPr>
        <p:spPr>
          <a:xfrm rot="10800000">
            <a:off x="6399822" y="612559"/>
            <a:ext cx="692458" cy="450013"/>
          </a:xfrm>
          <a:prstGeom prst="rightArrow">
            <a:avLst/>
          </a:prstGeom>
          <a:solidFill>
            <a:srgbClr val="00B0F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9483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it-IT" smtClean="0"/>
              <a:t>Esame del liquido seminale</a:t>
            </a:r>
          </a:p>
        </p:txBody>
      </p:sp>
      <p:sp>
        <p:nvSpPr>
          <p:cNvPr id="27651" name="Rectangle 5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it-IT" altLang="it-IT" smtClean="0"/>
              <a:t>È un’indagine fondamentale nell’approccio diagnostico e terapeutico del soggetto infertile.</a:t>
            </a:r>
          </a:p>
          <a:p>
            <a:r>
              <a:rPr lang="it-IT" altLang="it-IT" smtClean="0"/>
              <a:t>Può dare indicazioni importanti non solo sullo stato di fertilità, ma in generale </a:t>
            </a:r>
            <a:r>
              <a:rPr lang="it-IT" altLang="it-IT" smtClean="0">
                <a:solidFill>
                  <a:srgbClr val="C00000"/>
                </a:solidFill>
              </a:rPr>
              <a:t>sullo stato di salute dell’apparato riproduttivo maschile</a:t>
            </a:r>
            <a:r>
              <a:rPr lang="it-IT" altLang="it-IT" smtClean="0"/>
              <a:t>.</a:t>
            </a:r>
          </a:p>
          <a:p>
            <a:r>
              <a:rPr lang="it-IT" altLang="it-IT" smtClean="0"/>
              <a:t>Deve essere eseguito con le modalità e i criteri interpretativi della Organizzazione Mondiale della Sanità (WHO). </a:t>
            </a:r>
            <a:endParaRPr lang="en-US" altLang="it-IT" smtClean="0"/>
          </a:p>
        </p:txBody>
      </p:sp>
      <p:sp>
        <p:nvSpPr>
          <p:cNvPr id="27652" name="Segnaposto numero diapositiva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072B029D-F85C-48EE-B910-08AD5BEC0A23}" type="slidenum">
              <a:rPr lang="it-IT" altLang="it-IT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22</a:t>
            </a:fld>
            <a:endParaRPr lang="it-IT" altLang="it-IT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07762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123950"/>
            <a:ext cx="3868738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it-IT" smtClean="0"/>
              <a:t>WHO 2010</a:t>
            </a:r>
          </a:p>
        </p:txBody>
      </p:sp>
      <p:sp>
        <p:nvSpPr>
          <p:cNvPr id="34820" name="Rectangle 8"/>
          <p:cNvSpPr>
            <a:spLocks noGrp="1" noChangeArrowheads="1"/>
          </p:cNvSpPr>
          <p:nvPr>
            <p:ph idx="1"/>
          </p:nvPr>
        </p:nvSpPr>
        <p:spPr>
          <a:xfrm>
            <a:off x="4572000" y="1484313"/>
            <a:ext cx="4114800" cy="4824412"/>
          </a:xfrm>
        </p:spPr>
        <p:txBody>
          <a:bodyPr/>
          <a:lstStyle/>
          <a:p>
            <a:r>
              <a:rPr lang="it-IT" altLang="it-IT" smtClean="0"/>
              <a:t>Procedure di analisi e di valutazione.</a:t>
            </a:r>
          </a:p>
          <a:p>
            <a:endParaRPr lang="it-IT" altLang="it-IT" smtClean="0"/>
          </a:p>
          <a:p>
            <a:r>
              <a:rPr lang="it-IT" altLang="it-IT" smtClean="0"/>
              <a:t>Nuovi </a:t>
            </a:r>
            <a:r>
              <a:rPr lang="it-IT" altLang="it-IT" smtClean="0">
                <a:solidFill>
                  <a:srgbClr val="C00000"/>
                </a:solidFill>
              </a:rPr>
              <a:t>valori di riferimento </a:t>
            </a:r>
            <a:r>
              <a:rPr lang="it-IT" altLang="it-IT" smtClean="0"/>
              <a:t>per la concentrazione, motilità e la morfologia spermatica.</a:t>
            </a:r>
          </a:p>
          <a:p>
            <a:endParaRPr lang="it-IT" altLang="it-IT" smtClean="0"/>
          </a:p>
          <a:p>
            <a:r>
              <a:rPr lang="it-IT" altLang="it-IT" smtClean="0"/>
              <a:t>In generale, i valori di riferimento sono stati abbassati.</a:t>
            </a:r>
          </a:p>
          <a:p>
            <a:endParaRPr lang="it-IT" altLang="it-IT" smtClean="0"/>
          </a:p>
          <a:p>
            <a:r>
              <a:rPr lang="it-IT" altLang="it-IT" smtClean="0"/>
              <a:t>Valori di riferimento basati su una popolazione di uomini fertili (gravidanza entro 12 mesi) (n:1953).</a:t>
            </a:r>
            <a:endParaRPr lang="en-US" altLang="it-IT" smtClean="0"/>
          </a:p>
        </p:txBody>
      </p:sp>
      <p:sp>
        <p:nvSpPr>
          <p:cNvPr id="34821" name="Segnaposto numero diapositiva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E3548A16-DDC1-4D7C-B4A0-1B05733E28C5}" type="slidenum">
              <a:rPr lang="it-IT" altLang="it-IT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23</a:t>
            </a:fld>
            <a:endParaRPr lang="it-IT" altLang="it-IT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07000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egnaposto numero diapositiva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9449D28C-8EAC-4860-9658-FEFFA61E72EB}" type="slidenum">
              <a:rPr lang="it-IT" altLang="it-IT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24</a:t>
            </a:fld>
            <a:endParaRPr lang="it-IT" altLang="it-IT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8675" name="Picture 2" descr="http://www.arara.it/userfiles/PAG_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4332288" cy="282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9268" name="Picture 4" descr="http://www.ulss7.it/magnoliaPublic/istituzionale/notizie-e-comunicazione/comunicazione-per-la-salute/caldo/sintomi/contenutidx/0/content_files/file/sintom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765175"/>
            <a:ext cx="1441450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9270" name="Picture 6" descr="http://www.dedalusbologna.it/images/sintomi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3146425"/>
            <a:ext cx="3233737" cy="301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9272" name="Picture 8" descr="http://www.eftlab.it/wp-content/uploads/et_temp/soluzione-41936_188x18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759200"/>
            <a:ext cx="2511425" cy="251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9490031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9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9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9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3" descr="image0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692150"/>
            <a:ext cx="7232650" cy="544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Segnaposto numero diapositiva 1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5BFDF013-3AA6-49C6-A1B7-C1B7C6F99102}" type="slidenum">
              <a:rPr lang="it-IT" altLang="it-IT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25</a:t>
            </a:fld>
            <a:endParaRPr lang="it-IT" altLang="it-IT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0302099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3" descr="1346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63" y="620713"/>
            <a:ext cx="7451725" cy="558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6888239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106" name="Picture 2" descr="sperm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0" y="133350"/>
            <a:ext cx="7029450" cy="664845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br" rotWithShape="0">
              <a:srgbClr val="808080">
                <a:alpha val="42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7747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Distribution of semen diagnosis (N=5177)</a:t>
            </a:r>
            <a:endParaRPr lang="en-US" dirty="0"/>
          </a:p>
        </p:txBody>
      </p:sp>
      <p:graphicFrame>
        <p:nvGraphicFramePr>
          <p:cNvPr id="11" name="Segnaposto contenuto 1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71045590"/>
              </p:ext>
            </p:extLst>
          </p:nvPr>
        </p:nvGraphicFramePr>
        <p:xfrm>
          <a:off x="542665" y="1461876"/>
          <a:ext cx="8229600" cy="41778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922010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smtClean="0"/>
              <a:t>Variazione della concentrazione in un soggetto sano nell’arco di 120 settimane</a:t>
            </a:r>
          </a:p>
        </p:txBody>
      </p:sp>
      <p:pic>
        <p:nvPicPr>
          <p:cNvPr id="48131" name="Picture 3" descr="LS120set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63713" y="1844675"/>
            <a:ext cx="5616575" cy="3430588"/>
          </a:xfrm>
          <a:noFill/>
        </p:spPr>
      </p:pic>
      <p:sp>
        <p:nvSpPr>
          <p:cNvPr id="48132" name="Segnaposto numero diapositiva 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2F7DA4D9-C5B7-43BC-A619-7E79FD97BF5F}" type="slidenum">
              <a:rPr lang="it-IT" altLang="it-IT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29</a:t>
            </a:fld>
            <a:endParaRPr lang="it-IT" altLang="it-IT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4047692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olo 8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Più</a:t>
            </a:r>
            <a:r>
              <a:rPr lang="en-US" dirty="0" smtClean="0"/>
              <a:t> del 50% </a:t>
            </a:r>
            <a:r>
              <a:rPr lang="en-US" dirty="0" err="1" smtClean="0"/>
              <a:t>dei</a:t>
            </a:r>
            <a:r>
              <a:rPr lang="en-US" dirty="0" smtClean="0"/>
              <a:t> </a:t>
            </a:r>
            <a:r>
              <a:rPr lang="en-US" dirty="0" err="1" smtClean="0"/>
              <a:t>ragazzi</a:t>
            </a:r>
            <a:r>
              <a:rPr lang="en-US" dirty="0" smtClean="0"/>
              <a:t> non </a:t>
            </a:r>
            <a:r>
              <a:rPr lang="en-US" dirty="0" err="1" smtClean="0"/>
              <a:t>conosce</a:t>
            </a:r>
            <a:r>
              <a:rPr lang="en-US" dirty="0" smtClean="0"/>
              <a:t> </a:t>
            </a:r>
            <a:r>
              <a:rPr lang="en-US" dirty="0" err="1" smtClean="0"/>
              <a:t>il</a:t>
            </a:r>
            <a:r>
              <a:rPr lang="en-US" dirty="0" smtClean="0"/>
              <a:t> </a:t>
            </a:r>
            <a:r>
              <a:rPr lang="en-US" dirty="0" err="1" smtClean="0"/>
              <a:t>significato</a:t>
            </a:r>
            <a:r>
              <a:rPr lang="en-US" dirty="0" smtClean="0"/>
              <a:t> della </a:t>
            </a:r>
            <a:r>
              <a:rPr lang="en-US" dirty="0" err="1" smtClean="0"/>
              <a:t>parola</a:t>
            </a:r>
            <a:r>
              <a:rPr lang="en-US" dirty="0" smtClean="0"/>
              <a:t> “</a:t>
            </a:r>
            <a:r>
              <a:rPr lang="en-US" dirty="0" err="1" smtClean="0"/>
              <a:t>andrologo</a:t>
            </a:r>
            <a:r>
              <a:rPr lang="en-US" dirty="0" smtClean="0"/>
              <a:t>”</a:t>
            </a:r>
            <a:endParaRPr lang="en-US" dirty="0"/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64B124-545E-4382-9B2A-632057E3752A}" type="slidenum">
              <a:rPr lang="it-IT" altLang="it-IT" smtClean="0">
                <a:solidFill>
                  <a:srgbClr val="000000"/>
                </a:solidFill>
              </a:rPr>
              <a:pPr>
                <a:defRPr/>
              </a:pPr>
              <a:t>3</a:t>
            </a:fld>
            <a:endParaRPr lang="it-IT" altLang="it-IT">
              <a:solidFill>
                <a:srgbClr val="000000"/>
              </a:solidFill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99063" y="1786630"/>
            <a:ext cx="4145873" cy="3284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410053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2"/>
          <p:cNvSpPr txBox="1">
            <a:spLocks noChangeArrowheads="1"/>
          </p:cNvSpPr>
          <p:nvPr/>
        </p:nvSpPr>
        <p:spPr bwMode="auto">
          <a:xfrm>
            <a:off x="6665913" y="5029200"/>
            <a:ext cx="170180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6" rIns="91430" bIns="45716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7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7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7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sperm count (x10</a:t>
            </a:r>
            <a:r>
              <a:rPr lang="en-US" altLang="en-US" sz="1400" baseline="30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6</a:t>
            </a:r>
            <a:r>
              <a:rPr lang="en-US" altLang="en-US"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)</a:t>
            </a:r>
          </a:p>
        </p:txBody>
      </p:sp>
      <p:sp>
        <p:nvSpPr>
          <p:cNvPr id="45059" name="Rectangle 2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it-IT" smtClean="0"/>
              <a:t>Fertility </a:t>
            </a:r>
            <a:r>
              <a:rPr lang="en-US" altLang="it-IT" i="1" smtClean="0"/>
              <a:t>vs</a:t>
            </a:r>
            <a:r>
              <a:rPr lang="en-US" altLang="it-IT" smtClean="0"/>
              <a:t> Infertility</a:t>
            </a:r>
            <a:endParaRPr lang="nl-NL" altLang="it-IT" smtClean="0"/>
          </a:p>
        </p:txBody>
      </p:sp>
      <p:sp>
        <p:nvSpPr>
          <p:cNvPr id="45060" name="Line 4"/>
          <p:cNvSpPr>
            <a:spLocks noChangeShapeType="1"/>
          </p:cNvSpPr>
          <p:nvPr/>
        </p:nvSpPr>
        <p:spPr bwMode="auto">
          <a:xfrm>
            <a:off x="1692275" y="4941888"/>
            <a:ext cx="6894513" cy="111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6" rIns="91430" bIns="45716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5061" name="Line 5"/>
          <p:cNvSpPr>
            <a:spLocks noChangeShapeType="1"/>
          </p:cNvSpPr>
          <p:nvPr/>
        </p:nvSpPr>
        <p:spPr bwMode="auto">
          <a:xfrm flipV="1">
            <a:off x="4641850" y="2605088"/>
            <a:ext cx="0" cy="2819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6" rIns="91430" bIns="45716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5062" name="Text Box 6"/>
          <p:cNvSpPr txBox="1">
            <a:spLocks noChangeArrowheads="1"/>
          </p:cNvSpPr>
          <p:nvPr/>
        </p:nvSpPr>
        <p:spPr bwMode="auto">
          <a:xfrm>
            <a:off x="4252913" y="5500688"/>
            <a:ext cx="7429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6" rIns="91430" bIns="45716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7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7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7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39x10</a:t>
            </a:r>
            <a:r>
              <a:rPr lang="en-US" altLang="en-US" sz="1400" baseline="30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6</a:t>
            </a:r>
            <a:endParaRPr lang="en-US" altLang="en-US" sz="1400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grpSp>
        <p:nvGrpSpPr>
          <p:cNvPr id="238599" name="Group 7"/>
          <p:cNvGrpSpPr>
            <a:grpSpLocks/>
          </p:cNvGrpSpPr>
          <p:nvPr/>
        </p:nvGrpSpPr>
        <p:grpSpPr bwMode="auto">
          <a:xfrm>
            <a:off x="1473200" y="2755900"/>
            <a:ext cx="3170238" cy="2205038"/>
            <a:chOff x="928" y="1736"/>
            <a:chExt cx="1997" cy="1389"/>
          </a:xfrm>
        </p:grpSpPr>
        <p:sp>
          <p:nvSpPr>
            <p:cNvPr id="45074" name="Freeform 8"/>
            <p:cNvSpPr>
              <a:spLocks/>
            </p:cNvSpPr>
            <p:nvPr/>
          </p:nvSpPr>
          <p:spPr bwMode="auto">
            <a:xfrm>
              <a:off x="1156" y="2069"/>
              <a:ext cx="107" cy="1056"/>
            </a:xfrm>
            <a:custGeom>
              <a:avLst/>
              <a:gdLst>
                <a:gd name="T0" fmla="*/ 0 w 3216"/>
                <a:gd name="T1" fmla="*/ 1056 h 1056"/>
                <a:gd name="T2" fmla="*/ 1 w 3216"/>
                <a:gd name="T3" fmla="*/ 816 h 1056"/>
                <a:gd name="T4" fmla="*/ 2 w 3216"/>
                <a:gd name="T5" fmla="*/ 0 h 1056"/>
                <a:gd name="T6" fmla="*/ 3 w 3216"/>
                <a:gd name="T7" fmla="*/ 816 h 1056"/>
                <a:gd name="T8" fmla="*/ 4 w 3216"/>
                <a:gd name="T9" fmla="*/ 1056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216" h="1056">
                  <a:moveTo>
                    <a:pt x="0" y="1056"/>
                  </a:moveTo>
                  <a:cubicBezTo>
                    <a:pt x="156" y="1024"/>
                    <a:pt x="312" y="992"/>
                    <a:pt x="576" y="816"/>
                  </a:cubicBezTo>
                  <a:cubicBezTo>
                    <a:pt x="840" y="640"/>
                    <a:pt x="1240" y="0"/>
                    <a:pt x="1584" y="0"/>
                  </a:cubicBezTo>
                  <a:cubicBezTo>
                    <a:pt x="1928" y="0"/>
                    <a:pt x="2368" y="640"/>
                    <a:pt x="2640" y="816"/>
                  </a:cubicBezTo>
                  <a:cubicBezTo>
                    <a:pt x="2911" y="991"/>
                    <a:pt x="3120" y="1016"/>
                    <a:pt x="3216" y="1056"/>
                  </a:cubicBezTo>
                </a:path>
              </a:pathLst>
            </a:custGeom>
            <a:noFill/>
            <a:ln w="28575" cap="flat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endParaRPr>
            </a:p>
          </p:txBody>
        </p:sp>
        <p:sp>
          <p:nvSpPr>
            <p:cNvPr id="45075" name="Freeform 9"/>
            <p:cNvSpPr>
              <a:spLocks/>
            </p:cNvSpPr>
            <p:nvPr/>
          </p:nvSpPr>
          <p:spPr bwMode="auto">
            <a:xfrm>
              <a:off x="1247" y="2069"/>
              <a:ext cx="1678" cy="1056"/>
            </a:xfrm>
            <a:custGeom>
              <a:avLst/>
              <a:gdLst>
                <a:gd name="T0" fmla="*/ 0 w 3216"/>
                <a:gd name="T1" fmla="*/ 1056 h 1056"/>
                <a:gd name="T2" fmla="*/ 157 w 3216"/>
                <a:gd name="T3" fmla="*/ 816 h 1056"/>
                <a:gd name="T4" fmla="*/ 431 w 3216"/>
                <a:gd name="T5" fmla="*/ 0 h 1056"/>
                <a:gd name="T6" fmla="*/ 718 w 3216"/>
                <a:gd name="T7" fmla="*/ 816 h 1056"/>
                <a:gd name="T8" fmla="*/ 876 w 3216"/>
                <a:gd name="T9" fmla="*/ 1056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216" h="1056">
                  <a:moveTo>
                    <a:pt x="0" y="1056"/>
                  </a:moveTo>
                  <a:cubicBezTo>
                    <a:pt x="156" y="1024"/>
                    <a:pt x="312" y="992"/>
                    <a:pt x="576" y="816"/>
                  </a:cubicBezTo>
                  <a:cubicBezTo>
                    <a:pt x="840" y="640"/>
                    <a:pt x="1240" y="0"/>
                    <a:pt x="1584" y="0"/>
                  </a:cubicBezTo>
                  <a:cubicBezTo>
                    <a:pt x="1928" y="0"/>
                    <a:pt x="2368" y="640"/>
                    <a:pt x="2640" y="816"/>
                  </a:cubicBezTo>
                  <a:cubicBezTo>
                    <a:pt x="2911" y="991"/>
                    <a:pt x="3120" y="1016"/>
                    <a:pt x="3216" y="1056"/>
                  </a:cubicBezTo>
                </a:path>
              </a:pathLst>
            </a:custGeom>
            <a:noFill/>
            <a:ln w="28575" cap="flat" cmpd="sng">
              <a:solidFill>
                <a:srgbClr val="CC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endParaRPr>
            </a:p>
          </p:txBody>
        </p:sp>
        <p:sp>
          <p:nvSpPr>
            <p:cNvPr id="45076" name="Text Box 10"/>
            <p:cNvSpPr txBox="1">
              <a:spLocks noChangeArrowheads="1"/>
            </p:cNvSpPr>
            <p:nvPr/>
          </p:nvSpPr>
          <p:spPr bwMode="auto">
            <a:xfrm>
              <a:off x="928" y="1736"/>
              <a:ext cx="590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7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3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7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7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400" b="1">
                  <a:solidFill>
                    <a:srgbClr val="80808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rPr>
                <a:t>Azoo</a:t>
              </a:r>
            </a:p>
          </p:txBody>
        </p:sp>
        <p:sp>
          <p:nvSpPr>
            <p:cNvPr id="45077" name="Text Box 11"/>
            <p:cNvSpPr txBox="1">
              <a:spLocks noChangeArrowheads="1"/>
            </p:cNvSpPr>
            <p:nvPr/>
          </p:nvSpPr>
          <p:spPr bwMode="auto">
            <a:xfrm>
              <a:off x="2046" y="1752"/>
              <a:ext cx="610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7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3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7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7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400" b="1">
                  <a:solidFill>
                    <a:srgbClr val="CC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rPr>
                <a:t>Oligo</a:t>
              </a:r>
            </a:p>
          </p:txBody>
        </p:sp>
      </p:grpSp>
      <p:grpSp>
        <p:nvGrpSpPr>
          <p:cNvPr id="238604" name="Group 12"/>
          <p:cNvGrpSpPr>
            <a:grpSpLocks/>
          </p:cNvGrpSpPr>
          <p:nvPr/>
        </p:nvGrpSpPr>
        <p:grpSpPr bwMode="auto">
          <a:xfrm>
            <a:off x="4618038" y="2852738"/>
            <a:ext cx="3267075" cy="2108200"/>
            <a:chOff x="2909" y="1797"/>
            <a:chExt cx="2058" cy="1328"/>
          </a:xfrm>
        </p:grpSpPr>
        <p:sp>
          <p:nvSpPr>
            <p:cNvPr id="45072" name="Freeform 13"/>
            <p:cNvSpPr>
              <a:spLocks/>
            </p:cNvSpPr>
            <p:nvPr/>
          </p:nvSpPr>
          <p:spPr bwMode="auto">
            <a:xfrm>
              <a:off x="2909" y="2069"/>
              <a:ext cx="2058" cy="1056"/>
            </a:xfrm>
            <a:custGeom>
              <a:avLst/>
              <a:gdLst>
                <a:gd name="T0" fmla="*/ 0 w 3216"/>
                <a:gd name="T1" fmla="*/ 1056 h 1056"/>
                <a:gd name="T2" fmla="*/ 236 w 3216"/>
                <a:gd name="T3" fmla="*/ 816 h 1056"/>
                <a:gd name="T4" fmla="*/ 649 w 3216"/>
                <a:gd name="T5" fmla="*/ 0 h 1056"/>
                <a:gd name="T6" fmla="*/ 1081 w 3216"/>
                <a:gd name="T7" fmla="*/ 816 h 1056"/>
                <a:gd name="T8" fmla="*/ 1317 w 3216"/>
                <a:gd name="T9" fmla="*/ 1056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216" h="1056">
                  <a:moveTo>
                    <a:pt x="0" y="1056"/>
                  </a:moveTo>
                  <a:cubicBezTo>
                    <a:pt x="156" y="1024"/>
                    <a:pt x="312" y="992"/>
                    <a:pt x="576" y="816"/>
                  </a:cubicBezTo>
                  <a:cubicBezTo>
                    <a:pt x="840" y="640"/>
                    <a:pt x="1240" y="0"/>
                    <a:pt x="1584" y="0"/>
                  </a:cubicBezTo>
                  <a:cubicBezTo>
                    <a:pt x="1928" y="0"/>
                    <a:pt x="2368" y="640"/>
                    <a:pt x="2640" y="816"/>
                  </a:cubicBezTo>
                  <a:cubicBezTo>
                    <a:pt x="2911" y="991"/>
                    <a:pt x="3120" y="1016"/>
                    <a:pt x="3216" y="1056"/>
                  </a:cubicBezTo>
                </a:path>
              </a:pathLst>
            </a:custGeom>
            <a:noFill/>
            <a:ln w="28575" cap="flat" cmpd="sng">
              <a:solidFill>
                <a:schemeClr val="folHlink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endParaRPr>
            </a:p>
          </p:txBody>
        </p:sp>
        <p:sp>
          <p:nvSpPr>
            <p:cNvPr id="45073" name="Text Box 14"/>
            <p:cNvSpPr txBox="1">
              <a:spLocks noChangeArrowheads="1"/>
            </p:cNvSpPr>
            <p:nvPr/>
          </p:nvSpPr>
          <p:spPr bwMode="auto">
            <a:xfrm>
              <a:off x="3540" y="1797"/>
              <a:ext cx="741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7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3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7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7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400" b="1">
                  <a:solidFill>
                    <a:srgbClr val="99CC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rPr>
                <a:t>Normo</a:t>
              </a:r>
            </a:p>
          </p:txBody>
        </p:sp>
      </p:grpSp>
      <p:grpSp>
        <p:nvGrpSpPr>
          <p:cNvPr id="238607" name="Group 15"/>
          <p:cNvGrpSpPr>
            <a:grpSpLocks/>
          </p:cNvGrpSpPr>
          <p:nvPr/>
        </p:nvGrpSpPr>
        <p:grpSpPr bwMode="auto">
          <a:xfrm>
            <a:off x="1835150" y="2492375"/>
            <a:ext cx="6019800" cy="2449513"/>
            <a:chOff x="1156" y="1570"/>
            <a:chExt cx="2815" cy="1543"/>
          </a:xfrm>
        </p:grpSpPr>
        <p:sp>
          <p:nvSpPr>
            <p:cNvPr id="45070" name="Freeform 16"/>
            <p:cNvSpPr>
              <a:spLocks/>
            </p:cNvSpPr>
            <p:nvPr/>
          </p:nvSpPr>
          <p:spPr bwMode="auto">
            <a:xfrm>
              <a:off x="1156" y="2069"/>
              <a:ext cx="2815" cy="1044"/>
            </a:xfrm>
            <a:custGeom>
              <a:avLst/>
              <a:gdLst>
                <a:gd name="T0" fmla="*/ 0 w 2815"/>
                <a:gd name="T1" fmla="*/ 1017 h 1044"/>
                <a:gd name="T2" fmla="*/ 251 w 2815"/>
                <a:gd name="T3" fmla="*/ 547 h 1044"/>
                <a:gd name="T4" fmla="*/ 742 w 2815"/>
                <a:gd name="T5" fmla="*/ 8 h 1044"/>
                <a:gd name="T6" fmla="*/ 1497 w 2815"/>
                <a:gd name="T7" fmla="*/ 499 h 1044"/>
                <a:gd name="T8" fmla="*/ 2243 w 2815"/>
                <a:gd name="T9" fmla="*/ 915 h 1044"/>
                <a:gd name="T10" fmla="*/ 2815 w 2815"/>
                <a:gd name="T11" fmla="*/ 1044 h 104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5" h="1044">
                  <a:moveTo>
                    <a:pt x="0" y="1017"/>
                  </a:moveTo>
                  <a:cubicBezTo>
                    <a:pt x="42" y="939"/>
                    <a:pt x="127" y="715"/>
                    <a:pt x="251" y="547"/>
                  </a:cubicBezTo>
                  <a:cubicBezTo>
                    <a:pt x="375" y="379"/>
                    <a:pt x="534" y="16"/>
                    <a:pt x="742" y="8"/>
                  </a:cubicBezTo>
                  <a:cubicBezTo>
                    <a:pt x="950" y="0"/>
                    <a:pt x="1247" y="348"/>
                    <a:pt x="1497" y="499"/>
                  </a:cubicBezTo>
                  <a:cubicBezTo>
                    <a:pt x="1747" y="650"/>
                    <a:pt x="2023" y="824"/>
                    <a:pt x="2243" y="915"/>
                  </a:cubicBezTo>
                  <a:cubicBezTo>
                    <a:pt x="2463" y="1006"/>
                    <a:pt x="2696" y="1017"/>
                    <a:pt x="2815" y="1044"/>
                  </a:cubicBezTo>
                </a:path>
              </a:pathLst>
            </a:custGeom>
            <a:noFill/>
            <a:ln w="57150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endParaRPr>
            </a:p>
          </p:txBody>
        </p:sp>
        <p:sp>
          <p:nvSpPr>
            <p:cNvPr id="45071" name="Text Box 17"/>
            <p:cNvSpPr txBox="1">
              <a:spLocks noChangeArrowheads="1"/>
            </p:cNvSpPr>
            <p:nvPr/>
          </p:nvSpPr>
          <p:spPr bwMode="auto">
            <a:xfrm>
              <a:off x="1406" y="1570"/>
              <a:ext cx="934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7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3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7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7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400" b="1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rPr>
                <a:t>Infertility</a:t>
              </a:r>
            </a:p>
          </p:txBody>
        </p:sp>
      </p:grpSp>
      <p:grpSp>
        <p:nvGrpSpPr>
          <p:cNvPr id="238610" name="Group 18"/>
          <p:cNvGrpSpPr>
            <a:grpSpLocks/>
          </p:cNvGrpSpPr>
          <p:nvPr/>
        </p:nvGrpSpPr>
        <p:grpSpPr bwMode="auto">
          <a:xfrm>
            <a:off x="2052638" y="2517775"/>
            <a:ext cx="5802312" cy="2428875"/>
            <a:chOff x="1293" y="1586"/>
            <a:chExt cx="3655" cy="1530"/>
          </a:xfrm>
        </p:grpSpPr>
        <p:sp>
          <p:nvSpPr>
            <p:cNvPr id="45068" name="Text Box 19"/>
            <p:cNvSpPr txBox="1">
              <a:spLocks noChangeArrowheads="1"/>
            </p:cNvSpPr>
            <p:nvPr/>
          </p:nvSpPr>
          <p:spPr bwMode="auto">
            <a:xfrm>
              <a:off x="2838" y="1586"/>
              <a:ext cx="816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7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3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7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7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400" b="1">
                  <a:solidFill>
                    <a:srgbClr val="000099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rPr>
                <a:t>Fertility</a:t>
              </a:r>
            </a:p>
          </p:txBody>
        </p:sp>
        <p:sp>
          <p:nvSpPr>
            <p:cNvPr id="45069" name="Freeform 20"/>
            <p:cNvSpPr>
              <a:spLocks/>
            </p:cNvSpPr>
            <p:nvPr/>
          </p:nvSpPr>
          <p:spPr bwMode="auto">
            <a:xfrm>
              <a:off x="1293" y="2057"/>
              <a:ext cx="3655" cy="1059"/>
            </a:xfrm>
            <a:custGeom>
              <a:avLst/>
              <a:gdLst>
                <a:gd name="T0" fmla="*/ 3655 w 3655"/>
                <a:gd name="T1" fmla="*/ 1059 h 1059"/>
                <a:gd name="T2" fmla="*/ 2890 w 3655"/>
                <a:gd name="T3" fmla="*/ 662 h 1059"/>
                <a:gd name="T4" fmla="*/ 2073 w 3655"/>
                <a:gd name="T5" fmla="*/ 20 h 1059"/>
                <a:gd name="T6" fmla="*/ 1436 w 3655"/>
                <a:gd name="T7" fmla="*/ 540 h 1059"/>
                <a:gd name="T8" fmla="*/ 572 w 3655"/>
                <a:gd name="T9" fmla="*/ 927 h 1059"/>
                <a:gd name="T10" fmla="*/ 0 w 3655"/>
                <a:gd name="T11" fmla="*/ 1056 h 105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655" h="1059">
                  <a:moveTo>
                    <a:pt x="3655" y="1059"/>
                  </a:moveTo>
                  <a:cubicBezTo>
                    <a:pt x="3529" y="993"/>
                    <a:pt x="3153" y="835"/>
                    <a:pt x="2890" y="662"/>
                  </a:cubicBezTo>
                  <a:cubicBezTo>
                    <a:pt x="2627" y="489"/>
                    <a:pt x="2315" y="40"/>
                    <a:pt x="2073" y="20"/>
                  </a:cubicBezTo>
                  <a:cubicBezTo>
                    <a:pt x="1831" y="0"/>
                    <a:pt x="1686" y="389"/>
                    <a:pt x="1436" y="540"/>
                  </a:cubicBezTo>
                  <a:cubicBezTo>
                    <a:pt x="1186" y="691"/>
                    <a:pt x="811" y="841"/>
                    <a:pt x="572" y="927"/>
                  </a:cubicBezTo>
                  <a:cubicBezTo>
                    <a:pt x="333" y="1013"/>
                    <a:pt x="119" y="1029"/>
                    <a:pt x="0" y="1056"/>
                  </a:cubicBezTo>
                </a:path>
              </a:pathLst>
            </a:custGeom>
            <a:noFill/>
            <a:ln w="57150" cap="flat" cmpd="sng">
              <a:solidFill>
                <a:srgbClr val="000099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endParaRPr>
            </a:p>
          </p:txBody>
        </p:sp>
      </p:grpSp>
      <p:sp>
        <p:nvSpPr>
          <p:cNvPr id="45067" name="Segnaposto numero diapositiva 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D18F2AE7-EF3B-4B4D-95FE-0A4F94B4EF8D}" type="slidenum">
              <a:rPr lang="it-IT" altLang="it-IT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30</a:t>
            </a:fld>
            <a:endParaRPr lang="it-IT" altLang="it-IT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517264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238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238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1000"/>
                                        <p:tgtEl>
                                          <p:spTgt spid="238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1000"/>
                                        <p:tgtEl>
                                          <p:spTgt spid="238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63" y="1576388"/>
            <a:ext cx="2449512" cy="1852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1557338"/>
            <a:ext cx="2520950" cy="1887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1555750"/>
            <a:ext cx="2640013" cy="187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797425"/>
            <a:ext cx="2519363" cy="160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5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4797425"/>
            <a:ext cx="2519363" cy="161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5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4756150"/>
            <a:ext cx="2592388" cy="170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752" name="Text Box 9"/>
          <p:cNvSpPr txBox="1">
            <a:spLocks noChangeArrowheads="1"/>
          </p:cNvSpPr>
          <p:nvPr/>
        </p:nvSpPr>
        <p:spPr bwMode="auto">
          <a:xfrm>
            <a:off x="414338" y="1116013"/>
            <a:ext cx="24272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6" rIns="91430" bIns="45716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7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7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7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2000">
                <a:solidFill>
                  <a:srgbClr val="000099"/>
                </a:solidFill>
                <a:latin typeface="News Gothic MT" charset="0"/>
                <a:ea typeface="ＭＳ Ｐゴシック" panose="020B0600070205080204" pitchFamily="34" charset="-128"/>
              </a:rPr>
              <a:t>Severe Hyposperm.</a:t>
            </a:r>
          </a:p>
        </p:txBody>
      </p:sp>
      <p:sp>
        <p:nvSpPr>
          <p:cNvPr id="31753" name="Text Box 10"/>
          <p:cNvSpPr txBox="1">
            <a:spLocks noChangeArrowheads="1"/>
          </p:cNvSpPr>
          <p:nvPr/>
        </p:nvSpPr>
        <p:spPr bwMode="auto">
          <a:xfrm>
            <a:off x="3132138" y="1116013"/>
            <a:ext cx="26939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6" rIns="91430" bIns="45716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7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7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7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2000">
                <a:solidFill>
                  <a:srgbClr val="000099"/>
                </a:solidFill>
                <a:latin typeface="News Gothic MT" charset="0"/>
                <a:ea typeface="ＭＳ Ｐゴシック" panose="020B0600070205080204" pitchFamily="34" charset="-128"/>
              </a:rPr>
              <a:t>Moderate Hyposperm.</a:t>
            </a:r>
          </a:p>
        </p:txBody>
      </p:sp>
      <p:sp>
        <p:nvSpPr>
          <p:cNvPr id="31754" name="Text Box 11"/>
          <p:cNvSpPr txBox="1">
            <a:spLocks noChangeArrowheads="1"/>
          </p:cNvSpPr>
          <p:nvPr/>
        </p:nvSpPr>
        <p:spPr bwMode="auto">
          <a:xfrm>
            <a:off x="6238875" y="1125538"/>
            <a:ext cx="23717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6" rIns="91430" bIns="45716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7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7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7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2000">
                <a:solidFill>
                  <a:srgbClr val="000099"/>
                </a:solidFill>
                <a:ea typeface="ＭＳ Ｐゴシック" panose="020B0600070205080204" pitchFamily="34" charset="-128"/>
              </a:rPr>
              <a:t>Maturation Alt. (Spg)</a:t>
            </a:r>
          </a:p>
        </p:txBody>
      </p:sp>
      <p:sp>
        <p:nvSpPr>
          <p:cNvPr id="31755" name="Text Box 12"/>
          <p:cNvSpPr txBox="1">
            <a:spLocks noChangeArrowheads="1"/>
          </p:cNvSpPr>
          <p:nvPr/>
        </p:nvSpPr>
        <p:spPr bwMode="auto">
          <a:xfrm>
            <a:off x="420688" y="4275138"/>
            <a:ext cx="23606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6" rIns="91430" bIns="45716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7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7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7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2000">
                <a:solidFill>
                  <a:srgbClr val="000099"/>
                </a:solidFill>
                <a:ea typeface="ＭＳ Ｐゴシック" panose="020B0600070205080204" pitchFamily="34" charset="-128"/>
              </a:rPr>
              <a:t>Maturation Alt. (Spc)</a:t>
            </a:r>
          </a:p>
        </p:txBody>
      </p:sp>
      <p:sp>
        <p:nvSpPr>
          <p:cNvPr id="31756" name="Text Box 13"/>
          <p:cNvSpPr txBox="1">
            <a:spLocks noChangeArrowheads="1"/>
          </p:cNvSpPr>
          <p:nvPr/>
        </p:nvSpPr>
        <p:spPr bwMode="auto">
          <a:xfrm>
            <a:off x="3276600" y="4319588"/>
            <a:ext cx="2336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6" rIns="91430" bIns="45716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7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7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7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2000">
                <a:solidFill>
                  <a:srgbClr val="000099"/>
                </a:solidFill>
                <a:ea typeface="ＭＳ Ｐゴシック" panose="020B0600070205080204" pitchFamily="34" charset="-128"/>
              </a:rPr>
              <a:t>Maturation Alt. (Spt)</a:t>
            </a:r>
          </a:p>
        </p:txBody>
      </p:sp>
      <p:sp>
        <p:nvSpPr>
          <p:cNvPr id="31757" name="Text Box 14"/>
          <p:cNvSpPr txBox="1">
            <a:spLocks noChangeArrowheads="1"/>
          </p:cNvSpPr>
          <p:nvPr/>
        </p:nvSpPr>
        <p:spPr bwMode="auto">
          <a:xfrm>
            <a:off x="6443663" y="4292600"/>
            <a:ext cx="18526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6" rIns="91430" bIns="45716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7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7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7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2000">
                <a:solidFill>
                  <a:srgbClr val="000099"/>
                </a:solidFill>
                <a:ea typeface="ＭＳ Ｐゴシック" panose="020B0600070205080204" pitchFamily="34" charset="-128"/>
              </a:rPr>
              <a:t>Sub-obstruction</a:t>
            </a:r>
          </a:p>
        </p:txBody>
      </p:sp>
      <p:sp>
        <p:nvSpPr>
          <p:cNvPr id="31758" name="Rectangle 1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it-IT" smtClean="0"/>
              <a:t>Spermatogenic impairment</a:t>
            </a:r>
          </a:p>
        </p:txBody>
      </p:sp>
      <p:sp>
        <p:nvSpPr>
          <p:cNvPr id="31759" name="Segnaposto numero diapositiva 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FD4BC980-DA1B-435C-A8C6-3909E9C953DD}" type="slidenum">
              <a:rPr lang="it-IT" altLang="it-IT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31</a:t>
            </a:fld>
            <a:endParaRPr lang="it-IT" altLang="it-IT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426466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Segnaposto contenuto 4"/>
          <p:cNvGraphicFramePr>
            <a:graphicFrameLocks noGrp="1"/>
          </p:cNvGraphicFramePr>
          <p:nvPr>
            <p:ph idx="1"/>
            <p:extLst/>
          </p:nvPr>
        </p:nvGraphicFramePr>
        <p:xfrm>
          <a:off x="323528" y="260646"/>
          <a:ext cx="8218884" cy="64220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888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8888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03266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57414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3034308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42244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FSH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48" marR="634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LH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48" marR="634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 smtClean="0">
                          <a:effectLst/>
                        </a:rPr>
                        <a:t>T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48" marR="634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Interpretation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48" marR="634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Example of aetiology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48" marR="63448" marT="0" marB="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44894">
                <a:tc row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Normal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48" marR="63448" marT="0" marB="0"/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Normal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48" marR="63448" marT="0" marB="0"/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Normal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48" marR="634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Post-testicular forms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48" marR="634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Absence/obstruction of vas deferens; retrograde ejaculation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48" marR="63448" marT="0" marB="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05611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Mild primary testicular forms:</a:t>
                      </a:r>
                      <a:endParaRPr lang="en-GB" sz="1600" dirty="0">
                        <a:effectLst/>
                      </a:endParaRPr>
                    </a:p>
                    <a:p>
                      <a:pPr indent="20701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unilateral pathologies</a:t>
                      </a:r>
                      <a:endParaRPr lang="en-GB" sz="1600" dirty="0">
                        <a:effectLst/>
                      </a:endParaRPr>
                    </a:p>
                    <a:p>
                      <a:pPr indent="20701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mild bilateral pathologies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48" marR="634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 </a:t>
                      </a:r>
                      <a:endParaRPr lang="en-GB" sz="16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Varicocele, orchiectomy</a:t>
                      </a:r>
                      <a:endParaRPr lang="en-GB" sz="16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Systemic diseases, lifestyle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48" marR="63448" marT="0" marB="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2244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Qualitative sperm alterations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48" marR="634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MAGI, antisperm antibodies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48" marR="63448" marT="0" marB="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63367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High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48" marR="634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High 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48" marR="634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Low-normal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48" marR="634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Primary testicular forms (spermatogenesis and Leydig cell damage)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48" marR="634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Klinefelter syndrome, chemo-radiotherapy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48" marR="63448" marT="0" marB="0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63367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High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48" marR="634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Normal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48" marR="634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Normal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48" marR="634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Primary testicular forms (only spermatogenesis is damaged)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48" marR="634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Y chromosome microdeletions, cryptorchidism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48" marR="63448" marT="0" marB="0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84489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Low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48" marR="634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Low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48" marR="634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Low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48" marR="634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Pre-testicular (central, hypothalamic-pituitary) forms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48" marR="634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Congenital and acquired hypogonadotropic hypogonadism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48" marR="63448" marT="0" marB="0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2244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Low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48" marR="634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Low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48" marR="634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High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48" marR="634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Pre-testicular (central, hypothalamic-pituitary) forms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48" marR="634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Anabolic steroid use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48" marR="63448" marT="0" marB="0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63367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High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48" marR="634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High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48" marR="634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High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48" marR="634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Mixed forms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48" marR="634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Androgen resistance (androgen receptor mutations)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48" marR="63448" marT="0" marB="0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42244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Low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48" marR="634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Normal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48" marR="634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Normal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48" marR="634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Low FSH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48" marR="634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 err="1">
                          <a:effectLst/>
                        </a:rPr>
                        <a:t>FSHb</a:t>
                      </a:r>
                      <a:r>
                        <a:rPr lang="en-GB" sz="1400" dirty="0">
                          <a:effectLst/>
                        </a:rPr>
                        <a:t> gene mutations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48" marR="63448" marT="0" marB="0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A3E91-49AF-4C40-8FDE-867FA9C1562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32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395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4E2411-B214-4639-8BEF-2C3280D68268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33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7424" y="26429"/>
            <a:ext cx="5182216" cy="6805141"/>
          </a:xfrm>
          <a:prstGeom prst="rect">
            <a:avLst/>
          </a:prstGeom>
        </p:spPr>
      </p:pic>
      <p:sp>
        <p:nvSpPr>
          <p:cNvPr id="4" name="Freccia a destra 3"/>
          <p:cNvSpPr/>
          <p:nvPr/>
        </p:nvSpPr>
        <p:spPr>
          <a:xfrm rot="10800000">
            <a:off x="7284506" y="2441359"/>
            <a:ext cx="692458" cy="450013"/>
          </a:xfrm>
          <a:prstGeom prst="rightArrow">
            <a:avLst/>
          </a:prstGeom>
          <a:solidFill>
            <a:srgbClr val="00B0F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32552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850" name="Text Box 2"/>
          <p:cNvSpPr txBox="1">
            <a:spLocks noChangeArrowheads="1"/>
          </p:cNvSpPr>
          <p:nvPr/>
        </p:nvSpPr>
        <p:spPr bwMode="auto">
          <a:xfrm>
            <a:off x="827088" y="1301750"/>
            <a:ext cx="2447925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6" rIns="91430" bIns="45716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2400">
                <a:solidFill>
                  <a:srgbClr val="000000"/>
                </a:solidFill>
                <a:ea typeface="ＭＳ Ｐゴシック" panose="020B0600070205080204" pitchFamily="34" charset="-128"/>
              </a:rPr>
              <a:t>Esame liquido seminale</a:t>
            </a:r>
          </a:p>
        </p:txBody>
      </p:sp>
      <p:sp>
        <p:nvSpPr>
          <p:cNvPr id="334851" name="Text Box 3"/>
          <p:cNvSpPr txBox="1">
            <a:spLocks noChangeArrowheads="1"/>
          </p:cNvSpPr>
          <p:nvPr/>
        </p:nvSpPr>
        <p:spPr bwMode="auto">
          <a:xfrm>
            <a:off x="3382963" y="1517650"/>
            <a:ext cx="2360612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6" rIns="91430" bIns="45716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2400">
                <a:solidFill>
                  <a:srgbClr val="000000"/>
                </a:solidFill>
                <a:ea typeface="ＭＳ Ｐゴシック" panose="020B0600070205080204" pitchFamily="34" charset="-128"/>
              </a:rPr>
              <a:t>Dosaggi ormonali</a:t>
            </a:r>
          </a:p>
        </p:txBody>
      </p:sp>
      <p:sp>
        <p:nvSpPr>
          <p:cNvPr id="334852" name="Text Box 4"/>
          <p:cNvSpPr txBox="1">
            <a:spLocks noChangeArrowheads="1"/>
          </p:cNvSpPr>
          <p:nvPr/>
        </p:nvSpPr>
        <p:spPr bwMode="auto">
          <a:xfrm>
            <a:off x="6156325" y="1517650"/>
            <a:ext cx="28082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6" rIns="91430" bIns="45716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2400">
                <a:solidFill>
                  <a:srgbClr val="000000"/>
                </a:solidFill>
                <a:ea typeface="ＭＳ Ｐゴシック" panose="020B0600070205080204" pitchFamily="34" charset="-128"/>
              </a:rPr>
              <a:t>Eco/colordoppler</a:t>
            </a:r>
          </a:p>
        </p:txBody>
      </p:sp>
      <p:graphicFrame>
        <p:nvGraphicFramePr>
          <p:cNvPr id="33797" name="Object 5"/>
          <p:cNvGraphicFramePr>
            <a:graphicFrameLocks noChangeAspect="1"/>
          </p:cNvGraphicFramePr>
          <p:nvPr/>
        </p:nvGraphicFramePr>
        <p:xfrm>
          <a:off x="1258888" y="222250"/>
          <a:ext cx="1512887" cy="1095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8" name="Diapositiva" r:id="rId3" imgW="4549750" imgH="3402787" progId="PowerPoint.Slide.8">
                  <p:embed/>
                </p:oleObj>
              </mc:Choice>
              <mc:Fallback>
                <p:oleObj name="Diapositiva" r:id="rId3" imgW="4549750" imgH="3402787" progId="PowerPoint.Slid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8888" y="222250"/>
                        <a:ext cx="1512887" cy="1095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3798" name="Picture 6" descr="j035196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6863" y="249238"/>
            <a:ext cx="1185862" cy="134143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9" name="Picture 7" descr="j028075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149225"/>
            <a:ext cx="1503363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34856" name="Group 8"/>
          <p:cNvGrpSpPr>
            <a:grpSpLocks/>
          </p:cNvGrpSpPr>
          <p:nvPr/>
        </p:nvGrpSpPr>
        <p:grpSpPr bwMode="auto">
          <a:xfrm>
            <a:off x="971550" y="1989138"/>
            <a:ext cx="7993063" cy="4824412"/>
            <a:chOff x="612" y="1253"/>
            <a:chExt cx="5035" cy="3039"/>
          </a:xfrm>
        </p:grpSpPr>
        <p:sp>
          <p:nvSpPr>
            <p:cNvPr id="334857" name="Text Box 9"/>
            <p:cNvSpPr txBox="1">
              <a:spLocks noChangeArrowheads="1"/>
            </p:cNvSpPr>
            <p:nvPr/>
          </p:nvSpPr>
          <p:spPr bwMode="auto">
            <a:xfrm>
              <a:off x="658" y="2024"/>
              <a:ext cx="1451" cy="5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altLang="it-IT" sz="2400">
                  <a:solidFill>
                    <a:srgbClr val="000000"/>
                  </a:solidFill>
                  <a:ea typeface="ＭＳ Ｐゴシック" panose="020B0600070205080204" pitchFamily="34" charset="-128"/>
                </a:rPr>
                <a:t>Cause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altLang="it-IT" sz="2400">
                  <a:solidFill>
                    <a:srgbClr val="000000"/>
                  </a:solidFill>
                  <a:ea typeface="ＭＳ Ｐゴシック" panose="020B0600070205080204" pitchFamily="34" charset="-128"/>
                </a:rPr>
                <a:t>pre-testicolari</a:t>
              </a:r>
            </a:p>
          </p:txBody>
        </p:sp>
        <p:sp>
          <p:nvSpPr>
            <p:cNvPr id="334858" name="Text Box 10"/>
            <p:cNvSpPr txBox="1">
              <a:spLocks noChangeArrowheads="1"/>
            </p:cNvSpPr>
            <p:nvPr/>
          </p:nvSpPr>
          <p:spPr bwMode="auto">
            <a:xfrm>
              <a:off x="2518" y="2523"/>
              <a:ext cx="1224" cy="5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altLang="it-IT" sz="2400">
                  <a:solidFill>
                    <a:srgbClr val="000000"/>
                  </a:solidFill>
                  <a:ea typeface="ＭＳ Ｐゴシック" panose="020B0600070205080204" pitchFamily="34" charset="-128"/>
                </a:rPr>
                <a:t>Cause testicolari</a:t>
              </a:r>
            </a:p>
          </p:txBody>
        </p:sp>
        <p:sp>
          <p:nvSpPr>
            <p:cNvPr id="334859" name="Text Box 11"/>
            <p:cNvSpPr txBox="1">
              <a:spLocks noChangeArrowheads="1"/>
            </p:cNvSpPr>
            <p:nvPr/>
          </p:nvSpPr>
          <p:spPr bwMode="auto">
            <a:xfrm>
              <a:off x="3878" y="2005"/>
              <a:ext cx="1769" cy="5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altLang="it-IT" sz="2400">
                  <a:solidFill>
                    <a:srgbClr val="000000"/>
                  </a:solidFill>
                  <a:ea typeface="ＭＳ Ｐゴシック" panose="020B0600070205080204" pitchFamily="34" charset="-128"/>
                </a:rPr>
                <a:t>Cause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altLang="it-IT" sz="2400">
                  <a:solidFill>
                    <a:srgbClr val="000000"/>
                  </a:solidFill>
                  <a:ea typeface="ＭＳ Ｐゴシック" panose="020B0600070205080204" pitchFamily="34" charset="-128"/>
                </a:rPr>
                <a:t>post-testicolari</a:t>
              </a:r>
            </a:p>
          </p:txBody>
        </p:sp>
        <p:sp>
          <p:nvSpPr>
            <p:cNvPr id="334860" name="Line 12"/>
            <p:cNvSpPr>
              <a:spLocks noChangeShapeType="1"/>
            </p:cNvSpPr>
            <p:nvPr/>
          </p:nvSpPr>
          <p:spPr bwMode="auto">
            <a:xfrm>
              <a:off x="3107" y="1706"/>
              <a:ext cx="0" cy="72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>
                <a:solidFill>
                  <a:srgbClr val="000000"/>
                </a:solidFill>
                <a:ea typeface="ＭＳ Ｐゴシック" panose="020B0600070205080204" pitchFamily="34" charset="-128"/>
              </a:endParaRPr>
            </a:p>
          </p:txBody>
        </p:sp>
        <p:sp>
          <p:nvSpPr>
            <p:cNvPr id="334861" name="Line 13"/>
            <p:cNvSpPr>
              <a:spLocks noChangeShapeType="1"/>
            </p:cNvSpPr>
            <p:nvPr/>
          </p:nvSpPr>
          <p:spPr bwMode="auto">
            <a:xfrm flipH="1">
              <a:off x="2109" y="1706"/>
              <a:ext cx="998" cy="36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>
                <a:solidFill>
                  <a:srgbClr val="000000"/>
                </a:solidFill>
                <a:ea typeface="ＭＳ Ｐゴシック" panose="020B0600070205080204" pitchFamily="34" charset="-128"/>
              </a:endParaRPr>
            </a:p>
          </p:txBody>
        </p:sp>
        <p:sp>
          <p:nvSpPr>
            <p:cNvPr id="334862" name="Line 14"/>
            <p:cNvSpPr>
              <a:spLocks noChangeShapeType="1"/>
            </p:cNvSpPr>
            <p:nvPr/>
          </p:nvSpPr>
          <p:spPr bwMode="auto">
            <a:xfrm>
              <a:off x="3107" y="1706"/>
              <a:ext cx="998" cy="31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>
                <a:solidFill>
                  <a:srgbClr val="000000"/>
                </a:solidFill>
                <a:ea typeface="ＭＳ Ｐゴシック" panose="020B0600070205080204" pitchFamily="34" charset="-128"/>
              </a:endParaRPr>
            </a:p>
          </p:txBody>
        </p:sp>
        <p:pic>
          <p:nvPicPr>
            <p:cNvPr id="33808" name="Picture 15" descr="malebodybrain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9" y="2568"/>
              <a:ext cx="1071" cy="12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4864" name="AutoShape 16"/>
            <p:cNvSpPr>
              <a:spLocks/>
            </p:cNvSpPr>
            <p:nvPr/>
          </p:nvSpPr>
          <p:spPr bwMode="auto">
            <a:xfrm rot="-5400000">
              <a:off x="2880" y="-1015"/>
              <a:ext cx="454" cy="4990"/>
            </a:xfrm>
            <a:prstGeom prst="leftBrace">
              <a:avLst>
                <a:gd name="adj1" fmla="val 91593"/>
                <a:gd name="adj2" fmla="val 50000"/>
              </a:avLst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>
                <a:solidFill>
                  <a:srgbClr val="000000"/>
                </a:solidFill>
                <a:ea typeface="ＭＳ Ｐゴシック" panose="020B0600070205080204" pitchFamily="34" charset="-128"/>
              </a:endParaRPr>
            </a:p>
          </p:txBody>
        </p:sp>
        <p:pic>
          <p:nvPicPr>
            <p:cNvPr id="33810" name="Picture 17" descr="j0221989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4" y="2886"/>
              <a:ext cx="311" cy="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811" name="Picture 18" descr="malebodybrain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80" y="3067"/>
              <a:ext cx="1071" cy="12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812" name="Picture 19" descr="malebodybrain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58" y="2523"/>
              <a:ext cx="1071" cy="12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813" name="Picture 20" descr="j0221989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05" y="3960"/>
              <a:ext cx="311" cy="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814" name="Picture 21" descr="j0221989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38" y="3098"/>
              <a:ext cx="311" cy="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3801" name="Segnaposto numero diapositiva 1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3112B9E3-D44E-4E11-830D-7FE3682DF8A6}" type="slidenum">
              <a:rPr lang="it-IT" altLang="it-IT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34</a:t>
            </a:fld>
            <a:endParaRPr lang="it-IT" altLang="it-IT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377925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3348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arrotondato 1"/>
          <p:cNvSpPr/>
          <p:nvPr/>
        </p:nvSpPr>
        <p:spPr>
          <a:xfrm>
            <a:off x="53752" y="40327"/>
            <a:ext cx="6300192" cy="98464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Tx/>
              <a:buAutoNum type="arabicParenR"/>
            </a:pPr>
            <a:r>
              <a:rPr lang="it-IT" sz="2000" dirty="0" smtClean="0">
                <a:solidFill>
                  <a:srgbClr val="1F497D"/>
                </a:solidFill>
                <a:latin typeface="Cambria" panose="02040503050406030204" pitchFamily="18" charset="0"/>
                <a:cs typeface="Comic Sans MS"/>
              </a:rPr>
              <a:t>AZOOSPERMIA/CRIPTOZOOSPERMIA </a:t>
            </a:r>
            <a:r>
              <a:rPr lang="it-IT" sz="2000" dirty="0">
                <a:solidFill>
                  <a:srgbClr val="1F497D"/>
                </a:solidFill>
                <a:latin typeface="Cambria" panose="02040503050406030204" pitchFamily="18" charset="0"/>
                <a:cs typeface="Comic Sans MS"/>
              </a:rPr>
              <a:t>E </a:t>
            </a:r>
            <a:endParaRPr lang="it-IT" sz="2000" dirty="0" smtClean="0">
              <a:solidFill>
                <a:srgbClr val="1F497D"/>
              </a:solidFill>
              <a:latin typeface="Cambria" panose="02040503050406030204" pitchFamily="18" charset="0"/>
              <a:cs typeface="Comic Sans MS"/>
            </a:endParaRPr>
          </a:p>
          <a:p>
            <a:r>
              <a:rPr lang="it-IT" sz="2000" dirty="0">
                <a:solidFill>
                  <a:srgbClr val="1F497D"/>
                </a:solidFill>
                <a:latin typeface="Cambria" panose="02040503050406030204" pitchFamily="18" charset="0"/>
                <a:cs typeface="Comic Sans MS"/>
              </a:rPr>
              <a:t> </a:t>
            </a:r>
            <a:r>
              <a:rPr lang="it-IT" sz="2000" dirty="0" smtClean="0">
                <a:solidFill>
                  <a:srgbClr val="1F497D"/>
                </a:solidFill>
                <a:latin typeface="Cambria" panose="02040503050406030204" pitchFamily="18" charset="0"/>
                <a:cs typeface="Comic Sans MS"/>
              </a:rPr>
              <a:t>       OLIGOZOOSPERMIA </a:t>
            </a:r>
            <a:r>
              <a:rPr lang="it-IT" sz="2000" dirty="0">
                <a:solidFill>
                  <a:srgbClr val="1F497D"/>
                </a:solidFill>
                <a:latin typeface="Cambria" panose="02040503050406030204" pitchFamily="18" charset="0"/>
                <a:cs typeface="Comic Sans MS"/>
              </a:rPr>
              <a:t>SEVERA (&lt;5 MILIONI TOTALI)</a:t>
            </a:r>
          </a:p>
        </p:txBody>
      </p:sp>
      <p:sp>
        <p:nvSpPr>
          <p:cNvPr id="3" name="Rettangolo arrotondato 2"/>
          <p:cNvSpPr/>
          <p:nvPr/>
        </p:nvSpPr>
        <p:spPr>
          <a:xfrm>
            <a:off x="313829" y="1167399"/>
            <a:ext cx="2025140" cy="95410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1400" dirty="0">
                <a:solidFill>
                  <a:srgbClr val="1F497D"/>
                </a:solidFill>
                <a:latin typeface="Cambria" panose="02040503050406030204" pitchFamily="18" charset="0"/>
                <a:ea typeface="MS PGothic" pitchFamily="34" charset="-128"/>
                <a:cs typeface="Comic Sans MS"/>
              </a:rPr>
              <a:t>Volume testicolare 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1400" dirty="0">
                <a:solidFill>
                  <a:srgbClr val="1F497D"/>
                </a:solidFill>
                <a:latin typeface="Cambria" panose="02040503050406030204" pitchFamily="18" charset="0"/>
                <a:ea typeface="MS PGothic" pitchFamily="34" charset="-128"/>
                <a:cs typeface="Comic Sans MS"/>
              </a:rPr>
              <a:t>FSH, LH  T N</a:t>
            </a:r>
          </a:p>
        </p:txBody>
      </p:sp>
      <p:sp>
        <p:nvSpPr>
          <p:cNvPr id="4" name="Rettangolo arrotondato 3"/>
          <p:cNvSpPr/>
          <p:nvPr/>
        </p:nvSpPr>
        <p:spPr>
          <a:xfrm>
            <a:off x="116050" y="2478025"/>
            <a:ext cx="1080120" cy="936104"/>
          </a:xfrm>
          <a:prstGeom prst="roundRect">
            <a:avLst/>
          </a:prstGeom>
          <a:noFill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200" dirty="0">
                <a:solidFill>
                  <a:srgbClr val="1F497D"/>
                </a:solidFill>
                <a:latin typeface="Cambria" panose="02040503050406030204" pitchFamily="18" charset="0"/>
                <a:cs typeface="Comic Sans MS"/>
              </a:rPr>
              <a:t>Volume seminale ridotto/assente</a:t>
            </a:r>
            <a:endParaRPr lang="it-IT" altLang="it-IT" sz="1200" dirty="0">
              <a:solidFill>
                <a:srgbClr val="1F497D">
                  <a:lumMod val="50000"/>
                </a:srgbClr>
              </a:solidFill>
              <a:latin typeface="Cambria" panose="02040503050406030204" pitchFamily="18" charset="0"/>
              <a:ea typeface="MS PGothic" pitchFamily="34" charset="-128"/>
              <a:cs typeface="Comic Sans MS"/>
            </a:endParaRPr>
          </a:p>
        </p:txBody>
      </p:sp>
      <p:sp>
        <p:nvSpPr>
          <p:cNvPr id="5" name="Rettangolo arrotondato 4"/>
          <p:cNvSpPr/>
          <p:nvPr/>
        </p:nvSpPr>
        <p:spPr>
          <a:xfrm>
            <a:off x="179512" y="4581128"/>
            <a:ext cx="932718" cy="612068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b="1" dirty="0">
                <a:solidFill>
                  <a:srgbClr val="1F497D"/>
                </a:solidFill>
                <a:latin typeface="Cambria" panose="02040503050406030204" pitchFamily="18" charset="0"/>
                <a:cs typeface="Comic Sans MS"/>
              </a:rPr>
              <a:t>TRUS e ricerca </a:t>
            </a:r>
            <a:r>
              <a:rPr lang="it-IT" sz="1200" b="1" dirty="0" err="1">
                <a:solidFill>
                  <a:srgbClr val="1F497D"/>
                </a:solidFill>
                <a:latin typeface="Cambria" panose="02040503050406030204" pitchFamily="18" charset="0"/>
                <a:cs typeface="Comic Sans MS"/>
              </a:rPr>
              <a:t>zoi</a:t>
            </a:r>
            <a:r>
              <a:rPr lang="it-IT" sz="1200" b="1" dirty="0">
                <a:solidFill>
                  <a:srgbClr val="1F497D"/>
                </a:solidFill>
                <a:latin typeface="Cambria" panose="02040503050406030204" pitchFamily="18" charset="0"/>
                <a:cs typeface="Comic Sans MS"/>
              </a:rPr>
              <a:t> urine </a:t>
            </a:r>
            <a:endParaRPr lang="it-IT" sz="1200" b="1" dirty="0">
              <a:ln>
                <a:solidFill>
                  <a:srgbClr val="F79646">
                    <a:lumMod val="75000"/>
                  </a:srgbClr>
                </a:solidFill>
              </a:ln>
              <a:solidFill>
                <a:srgbClr val="1F497D">
                  <a:lumMod val="50000"/>
                </a:srgbClr>
              </a:solidFill>
              <a:latin typeface="Cambria" panose="02040503050406030204" pitchFamily="18" charset="0"/>
              <a:cs typeface="Comic Sans MS"/>
            </a:endParaRPr>
          </a:p>
        </p:txBody>
      </p:sp>
      <p:cxnSp>
        <p:nvCxnSpPr>
          <p:cNvPr id="14" name="Connettore 2 13"/>
          <p:cNvCxnSpPr>
            <a:cxnSpLocks/>
            <a:stCxn id="5" idx="2"/>
            <a:endCxn id="56" idx="0"/>
          </p:cNvCxnSpPr>
          <p:nvPr/>
        </p:nvCxnSpPr>
        <p:spPr>
          <a:xfrm>
            <a:off x="645871" y="5193196"/>
            <a:ext cx="10239" cy="94388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2 27"/>
          <p:cNvCxnSpPr/>
          <p:nvPr/>
        </p:nvCxnSpPr>
        <p:spPr>
          <a:xfrm rot="10800000" flipV="1">
            <a:off x="2407098" y="1052735"/>
            <a:ext cx="1156790" cy="719581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ttangolo arrotondato 29"/>
          <p:cNvSpPr/>
          <p:nvPr/>
        </p:nvSpPr>
        <p:spPr>
          <a:xfrm>
            <a:off x="7964617" y="2487276"/>
            <a:ext cx="1080120" cy="648072"/>
          </a:xfrm>
          <a:prstGeom prst="roundRect">
            <a:avLst/>
          </a:prstGeom>
          <a:noFill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dirty="0">
                <a:solidFill>
                  <a:srgbClr val="1F497D"/>
                </a:solidFill>
                <a:latin typeface="Cambria" panose="02040503050406030204" pitchFamily="18" charset="0"/>
                <a:cs typeface="Comic Sans MS"/>
              </a:rPr>
              <a:t>Indagini ormonali per </a:t>
            </a:r>
            <a:r>
              <a:rPr lang="it-IT" sz="1200" dirty="0" err="1">
                <a:solidFill>
                  <a:srgbClr val="1F497D"/>
                </a:solidFill>
                <a:latin typeface="Cambria" panose="02040503050406030204" pitchFamily="18" charset="0"/>
                <a:cs typeface="Comic Sans MS"/>
              </a:rPr>
              <a:t>panipo</a:t>
            </a:r>
            <a:endParaRPr lang="it-IT" sz="1200" dirty="0">
              <a:solidFill>
                <a:srgbClr val="1F497D"/>
              </a:solidFill>
              <a:latin typeface="Cambria" panose="02040503050406030204" pitchFamily="18" charset="0"/>
              <a:cs typeface="Comic Sans MS"/>
            </a:endParaRPr>
          </a:p>
        </p:txBody>
      </p:sp>
      <p:cxnSp>
        <p:nvCxnSpPr>
          <p:cNvPr id="36" name="Connettore 2 35"/>
          <p:cNvCxnSpPr/>
          <p:nvPr/>
        </p:nvCxnSpPr>
        <p:spPr>
          <a:xfrm>
            <a:off x="5436096" y="1052237"/>
            <a:ext cx="1111462" cy="720579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ttangolo arrotondato 41"/>
          <p:cNvSpPr/>
          <p:nvPr/>
        </p:nvSpPr>
        <p:spPr>
          <a:xfrm>
            <a:off x="6659407" y="2771843"/>
            <a:ext cx="945428" cy="360040"/>
          </a:xfrm>
          <a:prstGeom prst="roundRect">
            <a:avLst/>
          </a:prstGeom>
          <a:noFill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dirty="0" err="1">
                <a:solidFill>
                  <a:srgbClr val="1F497D"/>
                </a:solidFill>
                <a:latin typeface="Cambria" panose="02040503050406030204" pitchFamily="18" charset="0"/>
                <a:cs typeface="Comic Sans MS"/>
              </a:rPr>
              <a:t>Imaging</a:t>
            </a:r>
            <a:r>
              <a:rPr lang="it-IT" sz="1200" dirty="0">
                <a:solidFill>
                  <a:srgbClr val="1F497D"/>
                </a:solidFill>
                <a:latin typeface="Cambria" panose="02040503050406030204" pitchFamily="18" charset="0"/>
                <a:cs typeface="Comic Sans MS"/>
              </a:rPr>
              <a:t> ipofisi</a:t>
            </a:r>
          </a:p>
        </p:txBody>
      </p:sp>
      <p:cxnSp>
        <p:nvCxnSpPr>
          <p:cNvPr id="44" name="Connettore 2 43"/>
          <p:cNvCxnSpPr/>
          <p:nvPr/>
        </p:nvCxnSpPr>
        <p:spPr>
          <a:xfrm>
            <a:off x="4355976" y="1052736"/>
            <a:ext cx="0" cy="20592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ttangolo arrotondato 45"/>
          <p:cNvSpPr/>
          <p:nvPr/>
        </p:nvSpPr>
        <p:spPr>
          <a:xfrm>
            <a:off x="5991827" y="3734071"/>
            <a:ext cx="1312243" cy="360040"/>
          </a:xfrm>
          <a:prstGeom prst="roundRect">
            <a:avLst/>
          </a:prstGeom>
          <a:noFill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dirty="0" err="1" smtClean="0">
                <a:solidFill>
                  <a:srgbClr val="1F497D"/>
                </a:solidFill>
                <a:latin typeface="Cambria" panose="02040503050406030204" pitchFamily="18" charset="0"/>
                <a:cs typeface="Comic Sans MS"/>
              </a:rPr>
              <a:t>Ipo</a:t>
            </a:r>
            <a:r>
              <a:rPr lang="it-IT" sz="1200" dirty="0" smtClean="0">
                <a:solidFill>
                  <a:srgbClr val="1F497D"/>
                </a:solidFill>
                <a:latin typeface="Cambria" panose="02040503050406030204" pitchFamily="18" charset="0"/>
                <a:cs typeface="Comic Sans MS"/>
              </a:rPr>
              <a:t>-funzionale</a:t>
            </a:r>
            <a:endParaRPr lang="it-IT" sz="1200" dirty="0">
              <a:solidFill>
                <a:srgbClr val="1F497D"/>
              </a:solidFill>
              <a:latin typeface="Cambria" panose="02040503050406030204" pitchFamily="18" charset="0"/>
              <a:cs typeface="Comic Sans MS"/>
            </a:endParaRPr>
          </a:p>
        </p:txBody>
      </p:sp>
      <p:sp>
        <p:nvSpPr>
          <p:cNvPr id="48" name="Rettangolo arrotondato 47"/>
          <p:cNvSpPr/>
          <p:nvPr/>
        </p:nvSpPr>
        <p:spPr>
          <a:xfrm>
            <a:off x="6063051" y="5267645"/>
            <a:ext cx="1152128" cy="72008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b="1" dirty="0">
                <a:solidFill>
                  <a:srgbClr val="1F497D"/>
                </a:solidFill>
                <a:latin typeface="Cambria" panose="02040503050406030204" pitchFamily="18" charset="0"/>
                <a:cs typeface="Comic Sans MS"/>
              </a:rPr>
              <a:t>Geni KAL, DAX1, </a:t>
            </a:r>
            <a:r>
              <a:rPr lang="it-IT" sz="1200" b="1" dirty="0" err="1">
                <a:solidFill>
                  <a:srgbClr val="1F497D"/>
                </a:solidFill>
                <a:latin typeface="Cambria" panose="02040503050406030204" pitchFamily="18" charset="0"/>
                <a:cs typeface="Comic Sans MS"/>
              </a:rPr>
              <a:t>lhbeta</a:t>
            </a:r>
            <a:r>
              <a:rPr lang="it-IT" sz="1200" b="1" dirty="0">
                <a:solidFill>
                  <a:srgbClr val="1F497D"/>
                </a:solidFill>
                <a:latin typeface="Cambria" panose="02040503050406030204" pitchFamily="18" charset="0"/>
                <a:cs typeface="Comic Sans MS"/>
              </a:rPr>
              <a:t> , GNRH-R ….</a:t>
            </a:r>
          </a:p>
        </p:txBody>
      </p:sp>
      <p:sp>
        <p:nvSpPr>
          <p:cNvPr id="75" name="Rettangolo arrotondato 74"/>
          <p:cNvSpPr/>
          <p:nvPr/>
        </p:nvSpPr>
        <p:spPr>
          <a:xfrm>
            <a:off x="4848107" y="4419110"/>
            <a:ext cx="1152128" cy="504056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dirty="0">
                <a:solidFill>
                  <a:srgbClr val="1F497D"/>
                </a:solidFill>
                <a:latin typeface="Cambria" panose="02040503050406030204" pitchFamily="18" charset="0"/>
                <a:cs typeface="Comic Sans MS"/>
              </a:rPr>
              <a:t>Mutazioni AR</a:t>
            </a:r>
          </a:p>
        </p:txBody>
      </p:sp>
      <p:cxnSp>
        <p:nvCxnSpPr>
          <p:cNvPr id="77" name="Connettore 2 76"/>
          <p:cNvCxnSpPr>
            <a:cxnSpLocks/>
            <a:stCxn id="3" idx="2"/>
            <a:endCxn id="4" idx="0"/>
          </p:cNvCxnSpPr>
          <p:nvPr/>
        </p:nvCxnSpPr>
        <p:spPr>
          <a:xfrm rot="5400000">
            <a:off x="812995" y="1964621"/>
            <a:ext cx="356520" cy="670289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Connettore 2 78"/>
          <p:cNvCxnSpPr>
            <a:cxnSpLocks/>
            <a:stCxn id="3" idx="2"/>
            <a:endCxn id="50" idx="0"/>
          </p:cNvCxnSpPr>
          <p:nvPr/>
        </p:nvCxnSpPr>
        <p:spPr>
          <a:xfrm rot="16200000" flipH="1">
            <a:off x="1588904" y="1859000"/>
            <a:ext cx="341649" cy="866658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Connettore 2 80"/>
          <p:cNvCxnSpPr>
            <a:cxnSpLocks/>
            <a:stCxn id="73" idx="2"/>
            <a:endCxn id="82" idx="0"/>
          </p:cNvCxnSpPr>
          <p:nvPr/>
        </p:nvCxnSpPr>
        <p:spPr>
          <a:xfrm>
            <a:off x="5389106" y="3337172"/>
            <a:ext cx="0" cy="45910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Rettangolo arrotondato 104"/>
          <p:cNvSpPr/>
          <p:nvPr/>
        </p:nvSpPr>
        <p:spPr>
          <a:xfrm>
            <a:off x="4567418" y="5445748"/>
            <a:ext cx="1296144" cy="612068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b="1" dirty="0">
                <a:solidFill>
                  <a:srgbClr val="1F497D"/>
                </a:solidFill>
                <a:latin typeface="Cambria" panose="02040503050406030204" pitchFamily="18" charset="0"/>
                <a:cs typeface="Comic Sans MS"/>
              </a:rPr>
              <a:t>Cariotipo </a:t>
            </a:r>
            <a:r>
              <a:rPr lang="it-IT" sz="1200" b="1" dirty="0" err="1">
                <a:solidFill>
                  <a:srgbClr val="1F497D"/>
                </a:solidFill>
                <a:latin typeface="Cambria" panose="02040503050406030204" pitchFamily="18" charset="0"/>
                <a:cs typeface="Comic Sans MS"/>
              </a:rPr>
              <a:t>microdel</a:t>
            </a:r>
            <a:r>
              <a:rPr lang="it-IT" sz="1200" b="1" dirty="0">
                <a:solidFill>
                  <a:srgbClr val="1F497D"/>
                </a:solidFill>
                <a:latin typeface="Cambria" panose="02040503050406030204" pitchFamily="18" charset="0"/>
                <a:cs typeface="Comic Sans MS"/>
              </a:rPr>
              <a:t>. Y</a:t>
            </a:r>
          </a:p>
        </p:txBody>
      </p:sp>
      <p:sp>
        <p:nvSpPr>
          <p:cNvPr id="49" name="Text Box 19"/>
          <p:cNvSpPr txBox="1">
            <a:spLocks noChangeArrowheads="1"/>
          </p:cNvSpPr>
          <p:nvPr/>
        </p:nvSpPr>
        <p:spPr bwMode="auto">
          <a:xfrm>
            <a:off x="6551712" y="0"/>
            <a:ext cx="2592288" cy="1123384"/>
          </a:xfrm>
          <a:prstGeom prst="rect">
            <a:avLst/>
          </a:prstGeom>
          <a:solidFill>
            <a:schemeClr val="bg1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85725" indent="-85725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r>
              <a:rPr lang="en-GB" sz="1100" dirty="0" err="1">
                <a:solidFill>
                  <a:srgbClr val="1F497D"/>
                </a:solidFill>
                <a:latin typeface="Cambria" panose="02040503050406030204" pitchFamily="18" charset="0"/>
                <a:ea typeface="ＭＳ Ｐゴシック" charset="-128"/>
                <a:cs typeface="Comic Sans MS"/>
              </a:rPr>
              <a:t>Anamnesi</a:t>
            </a:r>
            <a:r>
              <a:rPr lang="en-GB" sz="1100" dirty="0">
                <a:solidFill>
                  <a:srgbClr val="1F497D"/>
                </a:solidFill>
                <a:latin typeface="Cambria" panose="02040503050406030204" pitchFamily="18" charset="0"/>
                <a:ea typeface="ＭＳ Ｐゴシック" charset="-128"/>
                <a:cs typeface="Comic Sans MS"/>
              </a:rPr>
              <a:t> </a:t>
            </a:r>
            <a:r>
              <a:rPr lang="en-US" sz="1100" dirty="0">
                <a:solidFill>
                  <a:srgbClr val="1F497D"/>
                </a:solidFill>
                <a:latin typeface="Cambria" panose="02040503050406030204" pitchFamily="18" charset="0"/>
                <a:ea typeface="ＭＳ Ｐゴシック" charset="-128"/>
                <a:cs typeface="Comic Sans MS"/>
              </a:rPr>
              <a:t>(se </a:t>
            </a:r>
            <a:r>
              <a:rPr lang="en-US" sz="1100" dirty="0" err="1">
                <a:solidFill>
                  <a:srgbClr val="1F497D"/>
                </a:solidFill>
                <a:latin typeface="Cambria" panose="02040503050406030204" pitchFamily="18" charset="0"/>
                <a:ea typeface="ＭＳ Ｐゴシック" charset="-128"/>
                <a:cs typeface="Comic Sans MS"/>
              </a:rPr>
              <a:t>criptorchidismo</a:t>
            </a:r>
            <a:r>
              <a:rPr lang="en-GB" sz="1100" dirty="0">
                <a:solidFill>
                  <a:srgbClr val="1F497D"/>
                </a:solidFill>
                <a:latin typeface="Cambria" panose="02040503050406030204" pitchFamily="18" charset="0"/>
                <a:ea typeface="ＭＳ Ｐゴシック" charset="-128"/>
                <a:cs typeface="Comic Sans MS"/>
              </a:rPr>
              <a:t>: </a:t>
            </a:r>
            <a:r>
              <a:rPr lang="en-GB" sz="1100" dirty="0" err="1">
                <a:solidFill>
                  <a:srgbClr val="1F497D"/>
                </a:solidFill>
                <a:latin typeface="Cambria" panose="02040503050406030204" pitchFamily="18" charset="0"/>
                <a:ea typeface="ＭＳ Ｐゴシック" charset="-128"/>
                <a:cs typeface="Comic Sans MS"/>
              </a:rPr>
              <a:t>Cariotipo</a:t>
            </a:r>
            <a:r>
              <a:rPr lang="en-GB" sz="1100" dirty="0">
                <a:solidFill>
                  <a:srgbClr val="1F497D"/>
                </a:solidFill>
                <a:latin typeface="Cambria" panose="02040503050406030204" pitchFamily="18" charset="0"/>
                <a:ea typeface="ＭＳ Ｐゴシック" charset="-128"/>
                <a:cs typeface="Comic Sans MS"/>
              </a:rPr>
              <a:t>, INSL3, RXFP2</a:t>
            </a:r>
            <a:r>
              <a:rPr lang="en-GB" sz="1200" dirty="0">
                <a:solidFill>
                  <a:srgbClr val="1F497D"/>
                </a:solidFill>
                <a:latin typeface="Cambria" panose="02040503050406030204" pitchFamily="18" charset="0"/>
                <a:ea typeface="ＭＳ Ｐゴシック" charset="-128"/>
                <a:cs typeface="Comic Sans MS"/>
              </a:rPr>
              <a:t>)</a:t>
            </a:r>
          </a:p>
          <a:p>
            <a:pPr marL="85725" indent="-85725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r>
              <a:rPr lang="en-GB" sz="1100" dirty="0" err="1">
                <a:solidFill>
                  <a:srgbClr val="1F497D"/>
                </a:solidFill>
                <a:latin typeface="Cambria" panose="02040503050406030204" pitchFamily="18" charset="0"/>
                <a:ea typeface="ＭＳ Ｐゴシック" charset="-128"/>
                <a:cs typeface="Comic Sans MS"/>
              </a:rPr>
              <a:t>Esame</a:t>
            </a:r>
            <a:r>
              <a:rPr lang="en-GB" sz="1100" dirty="0">
                <a:solidFill>
                  <a:srgbClr val="1F497D"/>
                </a:solidFill>
                <a:latin typeface="Cambria" panose="02040503050406030204" pitchFamily="18" charset="0"/>
                <a:ea typeface="ＭＳ Ｐゴシック" charset="-128"/>
                <a:cs typeface="Comic Sans MS"/>
              </a:rPr>
              <a:t> </a:t>
            </a:r>
            <a:r>
              <a:rPr lang="en-GB" sz="1100" dirty="0" err="1">
                <a:solidFill>
                  <a:srgbClr val="1F497D"/>
                </a:solidFill>
                <a:latin typeface="Cambria" panose="02040503050406030204" pitchFamily="18" charset="0"/>
                <a:ea typeface="ＭＳ Ｐゴシック" charset="-128"/>
                <a:cs typeface="Comic Sans MS"/>
              </a:rPr>
              <a:t>obiettivo</a:t>
            </a:r>
            <a:endParaRPr lang="en-GB" sz="1100" dirty="0">
              <a:solidFill>
                <a:srgbClr val="1F497D"/>
              </a:solidFill>
              <a:latin typeface="Cambria" panose="02040503050406030204" pitchFamily="18" charset="0"/>
              <a:ea typeface="ＭＳ Ｐゴシック" charset="-128"/>
              <a:cs typeface="Comic Sans MS"/>
            </a:endParaRPr>
          </a:p>
          <a:p>
            <a:pPr marL="85725" indent="-85725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r>
              <a:rPr lang="en-GB" sz="1100" dirty="0" err="1">
                <a:solidFill>
                  <a:srgbClr val="1F497D"/>
                </a:solidFill>
                <a:latin typeface="Cambria" panose="02040503050406030204" pitchFamily="18" charset="0"/>
                <a:ea typeface="ＭＳ Ｐゴシック" charset="-128"/>
                <a:cs typeface="Comic Sans MS"/>
              </a:rPr>
              <a:t>Esame</a:t>
            </a:r>
            <a:r>
              <a:rPr lang="en-GB" sz="1100" dirty="0">
                <a:solidFill>
                  <a:srgbClr val="1F497D"/>
                </a:solidFill>
                <a:latin typeface="Cambria" panose="02040503050406030204" pitchFamily="18" charset="0"/>
                <a:ea typeface="ＭＳ Ｐゴシック" charset="-128"/>
                <a:cs typeface="Comic Sans MS"/>
              </a:rPr>
              <a:t> </a:t>
            </a:r>
            <a:r>
              <a:rPr lang="en-GB" sz="1100" dirty="0" err="1">
                <a:solidFill>
                  <a:srgbClr val="1F497D"/>
                </a:solidFill>
                <a:latin typeface="Cambria" panose="02040503050406030204" pitchFamily="18" charset="0"/>
                <a:ea typeface="ＭＳ Ｐゴシック" charset="-128"/>
                <a:cs typeface="Comic Sans MS"/>
              </a:rPr>
              <a:t>seminale</a:t>
            </a:r>
            <a:endParaRPr lang="en-GB" sz="1100" dirty="0">
              <a:solidFill>
                <a:srgbClr val="1F497D"/>
              </a:solidFill>
              <a:latin typeface="Cambria" panose="02040503050406030204" pitchFamily="18" charset="0"/>
              <a:ea typeface="ＭＳ Ｐゴシック" charset="-128"/>
              <a:cs typeface="Comic Sans MS"/>
            </a:endParaRPr>
          </a:p>
          <a:p>
            <a:pPr marL="85725" indent="-85725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r>
              <a:rPr lang="en-GB" sz="1100" dirty="0" err="1">
                <a:solidFill>
                  <a:srgbClr val="1F497D"/>
                </a:solidFill>
                <a:latin typeface="Cambria" panose="02040503050406030204" pitchFamily="18" charset="0"/>
                <a:ea typeface="ＭＳ Ｐゴシック" charset="-128"/>
                <a:cs typeface="Comic Sans MS"/>
              </a:rPr>
              <a:t>Ormon</a:t>
            </a:r>
            <a:r>
              <a:rPr lang="en-GB" sz="1100" dirty="0">
                <a:solidFill>
                  <a:srgbClr val="1F497D"/>
                </a:solidFill>
                <a:latin typeface="Cambria" panose="02040503050406030204" pitchFamily="18" charset="0"/>
                <a:ea typeface="ＭＳ Ｐゴシック" charset="-128"/>
                <a:cs typeface="Comic Sans MS"/>
              </a:rPr>
              <a:t> (FSH, LH, T)</a:t>
            </a:r>
          </a:p>
          <a:p>
            <a:pPr marL="85725" indent="-85725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r>
              <a:rPr lang="en-GB" sz="1100" dirty="0" err="1">
                <a:solidFill>
                  <a:srgbClr val="1F497D"/>
                </a:solidFill>
                <a:latin typeface="Cambria" panose="02040503050406030204" pitchFamily="18" charset="0"/>
                <a:ea typeface="ＭＳ Ｐゴシック" charset="-128"/>
                <a:cs typeface="Comic Sans MS"/>
              </a:rPr>
              <a:t>Ecografia</a:t>
            </a:r>
            <a:r>
              <a:rPr lang="en-GB" sz="1100" dirty="0">
                <a:solidFill>
                  <a:srgbClr val="1F497D"/>
                </a:solidFill>
                <a:latin typeface="Cambria" panose="02040503050406030204" pitchFamily="18" charset="0"/>
                <a:ea typeface="ＭＳ Ｐゴシック" charset="-128"/>
                <a:cs typeface="Comic Sans MS"/>
              </a:rPr>
              <a:t> e Doppler </a:t>
            </a:r>
            <a:r>
              <a:rPr lang="en-GB" sz="1100" dirty="0" err="1">
                <a:solidFill>
                  <a:srgbClr val="1F497D"/>
                </a:solidFill>
                <a:latin typeface="Cambria" panose="02040503050406030204" pitchFamily="18" charset="0"/>
                <a:ea typeface="ＭＳ Ｐゴシック" charset="-128"/>
                <a:cs typeface="Comic Sans MS"/>
              </a:rPr>
              <a:t>scrotale</a:t>
            </a:r>
            <a:endParaRPr lang="en-GB" sz="1100" dirty="0">
              <a:solidFill>
                <a:srgbClr val="1F497D"/>
              </a:solidFill>
              <a:latin typeface="Cambria" panose="02040503050406030204" pitchFamily="18" charset="0"/>
              <a:ea typeface="ＭＳ Ｐゴシック" charset="-128"/>
              <a:cs typeface="Comic Sans MS"/>
            </a:endParaRPr>
          </a:p>
        </p:txBody>
      </p:sp>
      <p:sp>
        <p:nvSpPr>
          <p:cNvPr id="50" name="Rettangolo arrotondato 49"/>
          <p:cNvSpPr/>
          <p:nvPr/>
        </p:nvSpPr>
        <p:spPr>
          <a:xfrm>
            <a:off x="1666541" y="2463154"/>
            <a:ext cx="1053032" cy="936104"/>
          </a:xfrm>
          <a:prstGeom prst="roundRect">
            <a:avLst/>
          </a:prstGeom>
          <a:noFill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200" dirty="0">
                <a:solidFill>
                  <a:srgbClr val="1F497D"/>
                </a:solidFill>
                <a:latin typeface="Cambria" panose="02040503050406030204" pitchFamily="18" charset="0"/>
                <a:cs typeface="Comic Sans MS"/>
              </a:rPr>
              <a:t>Volume seminale normale</a:t>
            </a:r>
            <a:endParaRPr lang="it-IT" altLang="it-IT" sz="1200" dirty="0">
              <a:solidFill>
                <a:srgbClr val="1F497D">
                  <a:lumMod val="50000"/>
                </a:srgbClr>
              </a:solidFill>
              <a:latin typeface="Cambria" panose="02040503050406030204" pitchFamily="18" charset="0"/>
              <a:ea typeface="MS PGothic" pitchFamily="34" charset="-128"/>
              <a:cs typeface="Comic Sans MS"/>
            </a:endParaRPr>
          </a:p>
        </p:txBody>
      </p:sp>
      <p:sp>
        <p:nvSpPr>
          <p:cNvPr id="54" name="Rettangolo arrotondato 53"/>
          <p:cNvSpPr/>
          <p:nvPr/>
        </p:nvSpPr>
        <p:spPr>
          <a:xfrm>
            <a:off x="755576" y="3717032"/>
            <a:ext cx="1008112" cy="576064"/>
          </a:xfrm>
          <a:prstGeom prst="roundRect">
            <a:avLst/>
          </a:prstGeom>
          <a:noFill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dirty="0">
                <a:solidFill>
                  <a:srgbClr val="1F497D"/>
                </a:solidFill>
                <a:latin typeface="Cambria" panose="02040503050406030204" pitchFamily="18" charset="0"/>
                <a:cs typeface="Comic Sans MS"/>
              </a:rPr>
              <a:t>Anomalie ecografiche scrotali</a:t>
            </a:r>
          </a:p>
        </p:txBody>
      </p:sp>
      <p:sp>
        <p:nvSpPr>
          <p:cNvPr id="56" name="Rettangolo arrotondato 55"/>
          <p:cNvSpPr/>
          <p:nvPr/>
        </p:nvSpPr>
        <p:spPr>
          <a:xfrm>
            <a:off x="80046" y="6137085"/>
            <a:ext cx="1152128" cy="432048"/>
          </a:xfrm>
          <a:prstGeom prst="roundRect">
            <a:avLst/>
          </a:prstGeom>
          <a:noFill/>
          <a:ln w="57150" cmpd="sng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b="1" dirty="0">
                <a:solidFill>
                  <a:srgbClr val="1F497D"/>
                </a:solidFill>
                <a:latin typeface="Cambria" panose="02040503050406030204" pitchFamily="18" charset="0"/>
                <a:cs typeface="Comic Sans MS"/>
              </a:rPr>
              <a:t>Eiaculazione retrograda</a:t>
            </a:r>
          </a:p>
        </p:txBody>
      </p:sp>
      <p:cxnSp>
        <p:nvCxnSpPr>
          <p:cNvPr id="59" name="Connettore 2 58"/>
          <p:cNvCxnSpPr>
            <a:cxnSpLocks/>
            <a:stCxn id="54" idx="3"/>
            <a:endCxn id="62" idx="1"/>
          </p:cNvCxnSpPr>
          <p:nvPr/>
        </p:nvCxnSpPr>
        <p:spPr>
          <a:xfrm>
            <a:off x="1763688" y="4005064"/>
            <a:ext cx="462175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nettore 2 59"/>
          <p:cNvCxnSpPr>
            <a:cxnSpLocks/>
            <a:stCxn id="4" idx="2"/>
            <a:endCxn id="5" idx="0"/>
          </p:cNvCxnSpPr>
          <p:nvPr/>
        </p:nvCxnSpPr>
        <p:spPr>
          <a:xfrm flipH="1">
            <a:off x="645871" y="3414129"/>
            <a:ext cx="10239" cy="116699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Rettangolo arrotondato 61"/>
          <p:cNvSpPr/>
          <p:nvPr/>
        </p:nvSpPr>
        <p:spPr>
          <a:xfrm>
            <a:off x="2225863" y="3717032"/>
            <a:ext cx="932718" cy="57606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b="1" dirty="0">
                <a:solidFill>
                  <a:srgbClr val="1F497D"/>
                </a:solidFill>
                <a:latin typeface="Cambria" panose="02040503050406030204" pitchFamily="18" charset="0"/>
                <a:cs typeface="Comic Sans MS"/>
              </a:rPr>
              <a:t>TRUS e FNAC</a:t>
            </a:r>
            <a:endParaRPr lang="it-IT" sz="1200" b="1" dirty="0">
              <a:ln>
                <a:solidFill>
                  <a:srgbClr val="F79646">
                    <a:lumMod val="75000"/>
                  </a:srgbClr>
                </a:solidFill>
              </a:ln>
              <a:solidFill>
                <a:srgbClr val="1F497D">
                  <a:lumMod val="50000"/>
                </a:srgbClr>
              </a:solidFill>
              <a:latin typeface="Cambria" panose="02040503050406030204" pitchFamily="18" charset="0"/>
              <a:cs typeface="Comic Sans MS"/>
            </a:endParaRPr>
          </a:p>
        </p:txBody>
      </p:sp>
      <p:sp>
        <p:nvSpPr>
          <p:cNvPr id="64" name="Rettangolo arrotondato 63"/>
          <p:cNvSpPr/>
          <p:nvPr/>
        </p:nvSpPr>
        <p:spPr>
          <a:xfrm>
            <a:off x="1515046" y="5203599"/>
            <a:ext cx="1152128" cy="1368152"/>
          </a:xfrm>
          <a:prstGeom prst="roundRect">
            <a:avLst/>
          </a:prstGeom>
          <a:noFill/>
          <a:ln w="57150" cmpd="sng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b="1" dirty="0">
                <a:solidFill>
                  <a:srgbClr val="1F497D"/>
                </a:solidFill>
                <a:latin typeface="Cambria" panose="02040503050406030204" pitchFamily="18" charset="0"/>
                <a:cs typeface="Comic Sans MS"/>
              </a:rPr>
              <a:t>Ostruzione o assenza dotti deferenti congenita o acquisita</a:t>
            </a:r>
          </a:p>
        </p:txBody>
      </p:sp>
      <p:cxnSp>
        <p:nvCxnSpPr>
          <p:cNvPr id="66" name="Connettore 2 65"/>
          <p:cNvCxnSpPr>
            <a:cxnSpLocks/>
            <a:stCxn id="56" idx="3"/>
            <a:endCxn id="64" idx="1"/>
          </p:cNvCxnSpPr>
          <p:nvPr/>
        </p:nvCxnSpPr>
        <p:spPr>
          <a:xfrm flipV="1">
            <a:off x="1232174" y="5887675"/>
            <a:ext cx="282872" cy="465434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Rettangolo arrotondato 67"/>
          <p:cNvSpPr/>
          <p:nvPr/>
        </p:nvSpPr>
        <p:spPr>
          <a:xfrm>
            <a:off x="2985493" y="6309320"/>
            <a:ext cx="932718" cy="252028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b="1" dirty="0">
                <a:solidFill>
                  <a:srgbClr val="1F497D"/>
                </a:solidFill>
                <a:latin typeface="Cambria" panose="02040503050406030204" pitchFamily="18" charset="0"/>
                <a:cs typeface="Comic Sans MS"/>
              </a:rPr>
              <a:t>CFTR</a:t>
            </a:r>
          </a:p>
        </p:txBody>
      </p:sp>
      <p:cxnSp>
        <p:nvCxnSpPr>
          <p:cNvPr id="55" name="Connettore 2 54"/>
          <p:cNvCxnSpPr>
            <a:cxnSpLocks/>
            <a:stCxn id="54" idx="2"/>
            <a:endCxn id="64" idx="0"/>
          </p:cNvCxnSpPr>
          <p:nvPr/>
        </p:nvCxnSpPr>
        <p:spPr>
          <a:xfrm>
            <a:off x="1259632" y="4293096"/>
            <a:ext cx="831478" cy="91050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ttore 2 57"/>
          <p:cNvCxnSpPr>
            <a:cxnSpLocks/>
            <a:stCxn id="64" idx="3"/>
            <a:endCxn id="68" idx="1"/>
          </p:cNvCxnSpPr>
          <p:nvPr/>
        </p:nvCxnSpPr>
        <p:spPr>
          <a:xfrm>
            <a:off x="2667174" y="5887675"/>
            <a:ext cx="318319" cy="547659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ettangolo arrotondato 60"/>
          <p:cNvSpPr/>
          <p:nvPr/>
        </p:nvSpPr>
        <p:spPr>
          <a:xfrm>
            <a:off x="2982784" y="5461256"/>
            <a:ext cx="1269023" cy="580003"/>
          </a:xfrm>
          <a:prstGeom prst="roundRect">
            <a:avLst/>
          </a:prstGeom>
          <a:noFill/>
          <a:ln w="57150" cmpd="sng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b="1" dirty="0" err="1">
                <a:solidFill>
                  <a:srgbClr val="1F497D"/>
                </a:solidFill>
                <a:latin typeface="Cambria" panose="02040503050406030204" pitchFamily="18" charset="0"/>
                <a:cs typeface="Comic Sans MS"/>
              </a:rPr>
              <a:t>Testicolopatia</a:t>
            </a:r>
            <a:r>
              <a:rPr lang="it-IT" sz="1200" b="1" dirty="0">
                <a:solidFill>
                  <a:srgbClr val="1F497D"/>
                </a:solidFill>
                <a:latin typeface="Cambria" panose="02040503050406030204" pitchFamily="18" charset="0"/>
                <a:cs typeface="Comic Sans MS"/>
              </a:rPr>
              <a:t> primaria</a:t>
            </a:r>
          </a:p>
        </p:txBody>
      </p:sp>
      <p:cxnSp>
        <p:nvCxnSpPr>
          <p:cNvPr id="63" name="Connettore 2 62"/>
          <p:cNvCxnSpPr>
            <a:cxnSpLocks/>
          </p:cNvCxnSpPr>
          <p:nvPr/>
        </p:nvCxnSpPr>
        <p:spPr>
          <a:xfrm rot="16200000" flipH="1">
            <a:off x="2563477" y="4424625"/>
            <a:ext cx="1168160" cy="925074"/>
          </a:xfrm>
          <a:prstGeom prst="bentConnector3">
            <a:avLst>
              <a:gd name="adj1" fmla="val 67235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onnettore 2 64"/>
          <p:cNvCxnSpPr>
            <a:cxnSpLocks/>
            <a:stCxn id="61" idx="3"/>
            <a:endCxn id="105" idx="1"/>
          </p:cNvCxnSpPr>
          <p:nvPr/>
        </p:nvCxnSpPr>
        <p:spPr>
          <a:xfrm>
            <a:off x="4251807" y="5751258"/>
            <a:ext cx="315611" cy="524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Rettangolo arrotondato 66"/>
          <p:cNvSpPr/>
          <p:nvPr/>
        </p:nvSpPr>
        <p:spPr>
          <a:xfrm>
            <a:off x="3422283" y="1293446"/>
            <a:ext cx="2025140" cy="70671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1400" dirty="0">
                <a:solidFill>
                  <a:srgbClr val="1F497D"/>
                </a:solidFill>
                <a:latin typeface="Cambria" panose="02040503050406030204" pitchFamily="18" charset="0"/>
                <a:ea typeface="MS PGothic" pitchFamily="34" charset="-128"/>
                <a:cs typeface="Comic Sans MS"/>
              </a:rPr>
              <a:t>Volume testicolare N/</a:t>
            </a:r>
            <a:r>
              <a:rPr lang="it-IT" altLang="it-IT" sz="1400" dirty="0">
                <a:solidFill>
                  <a:srgbClr val="1F497D"/>
                </a:solidFill>
                <a:latin typeface="Cambria" panose="02040503050406030204" pitchFamily="18" charset="0"/>
                <a:ea typeface="MS PGothic" pitchFamily="34" charset="-128"/>
                <a:cs typeface="Comic Sans MS"/>
                <a:sym typeface="Wingdings" pitchFamily="2" charset="2"/>
              </a:rPr>
              <a:t></a:t>
            </a:r>
          </a:p>
        </p:txBody>
      </p:sp>
      <p:sp>
        <p:nvSpPr>
          <p:cNvPr id="69" name="Rettangolo arrotondato 68"/>
          <p:cNvSpPr/>
          <p:nvPr/>
        </p:nvSpPr>
        <p:spPr>
          <a:xfrm>
            <a:off x="6547558" y="1169748"/>
            <a:ext cx="2025140" cy="954106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1400" b="1" dirty="0">
                <a:solidFill>
                  <a:prstClr val="white"/>
                </a:solidFill>
                <a:latin typeface="Cambria" panose="02040503050406030204" pitchFamily="18" charset="0"/>
                <a:ea typeface="MS PGothic" pitchFamily="34" charset="-128"/>
                <a:cs typeface="Comic Sans MS"/>
              </a:rPr>
              <a:t>Volume testicolare </a:t>
            </a:r>
            <a:r>
              <a:rPr lang="it-IT" altLang="it-IT" sz="1400" b="1" dirty="0">
                <a:solidFill>
                  <a:prstClr val="white"/>
                </a:solidFill>
                <a:latin typeface="Cambria" panose="02040503050406030204" pitchFamily="18" charset="0"/>
                <a:ea typeface="MS PGothic" pitchFamily="34" charset="-128"/>
                <a:cs typeface="Comic Sans MS"/>
                <a:sym typeface="Wingdings" pitchFamily="2" charset="2"/>
              </a:rPr>
              <a:t></a:t>
            </a:r>
            <a:endParaRPr lang="it-IT" altLang="it-IT" sz="1400" b="1" dirty="0">
              <a:solidFill>
                <a:prstClr val="white"/>
              </a:solidFill>
              <a:latin typeface="Cambria" panose="02040503050406030204" pitchFamily="18" charset="0"/>
              <a:ea typeface="MS PGothic" pitchFamily="34" charset="-128"/>
              <a:cs typeface="Comic Sans MS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1400" b="1" dirty="0">
                <a:solidFill>
                  <a:prstClr val="white"/>
                </a:solidFill>
                <a:latin typeface="Cambria" panose="02040503050406030204" pitchFamily="18" charset="0"/>
                <a:ea typeface="MS PGothic" pitchFamily="34" charset="-128"/>
                <a:cs typeface="Comic Sans MS"/>
              </a:rPr>
              <a:t>FSH, LH  T </a:t>
            </a:r>
            <a:r>
              <a:rPr lang="it-IT" altLang="it-IT" sz="1400" b="1" dirty="0">
                <a:solidFill>
                  <a:prstClr val="white"/>
                </a:solidFill>
                <a:latin typeface="Cambria" panose="02040503050406030204" pitchFamily="18" charset="0"/>
                <a:ea typeface="MS PGothic" pitchFamily="34" charset="-128"/>
                <a:cs typeface="Comic Sans MS"/>
                <a:sym typeface="Wingdings" pitchFamily="2" charset="2"/>
              </a:rPr>
              <a:t>/N</a:t>
            </a:r>
            <a:endParaRPr lang="it-IT" altLang="it-IT" sz="1400" b="1" dirty="0">
              <a:solidFill>
                <a:prstClr val="white"/>
              </a:solidFill>
              <a:latin typeface="Cambria" panose="02040503050406030204" pitchFamily="18" charset="0"/>
              <a:ea typeface="MS PGothic" pitchFamily="34" charset="-128"/>
              <a:cs typeface="Comic Sans MS"/>
            </a:endParaRPr>
          </a:p>
        </p:txBody>
      </p:sp>
      <p:cxnSp>
        <p:nvCxnSpPr>
          <p:cNvPr id="70" name="Connettore 2 69"/>
          <p:cNvCxnSpPr>
            <a:cxnSpLocks/>
            <a:stCxn id="67" idx="2"/>
            <a:endCxn id="72" idx="0"/>
          </p:cNvCxnSpPr>
          <p:nvPr/>
        </p:nvCxnSpPr>
        <p:spPr>
          <a:xfrm rot="5400000">
            <a:off x="3947396" y="1980613"/>
            <a:ext cx="467912" cy="507002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onnettore 2 70"/>
          <p:cNvCxnSpPr>
            <a:cxnSpLocks/>
            <a:stCxn id="67" idx="2"/>
            <a:endCxn id="73" idx="0"/>
          </p:cNvCxnSpPr>
          <p:nvPr/>
        </p:nvCxnSpPr>
        <p:spPr>
          <a:xfrm rot="16200000" flipH="1">
            <a:off x="4675520" y="1759490"/>
            <a:ext cx="472918" cy="954253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Rettangolo arrotondato 71"/>
          <p:cNvSpPr/>
          <p:nvPr/>
        </p:nvSpPr>
        <p:spPr>
          <a:xfrm>
            <a:off x="3473343" y="2468070"/>
            <a:ext cx="909016" cy="864096"/>
          </a:xfrm>
          <a:prstGeom prst="roundRect">
            <a:avLst/>
          </a:prstGeom>
          <a:noFill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1200" b="1" dirty="0">
                <a:solidFill>
                  <a:srgbClr val="1F497D"/>
                </a:solidFill>
                <a:latin typeface="Cambria" panose="02040503050406030204" pitchFamily="18" charset="0"/>
                <a:ea typeface="MS PGothic" pitchFamily="34" charset="-128"/>
                <a:cs typeface="Comic Sans MS"/>
                <a:sym typeface="Wingdings" pitchFamily="2" charset="2"/>
              </a:rPr>
              <a:t>FSH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1200" b="1" dirty="0">
                <a:solidFill>
                  <a:srgbClr val="1F497D"/>
                </a:solidFill>
                <a:latin typeface="Cambria" panose="02040503050406030204" pitchFamily="18" charset="0"/>
                <a:ea typeface="MS PGothic" pitchFamily="34" charset="-128"/>
                <a:cs typeface="Comic Sans MS"/>
                <a:sym typeface="Wingdings" pitchFamily="2" charset="2"/>
              </a:rPr>
              <a:t>LH, T N</a:t>
            </a:r>
            <a:endParaRPr lang="it-IT" altLang="it-IT" sz="1200" b="1" dirty="0">
              <a:solidFill>
                <a:srgbClr val="1F497D">
                  <a:lumMod val="50000"/>
                </a:srgbClr>
              </a:solidFill>
              <a:latin typeface="Cambria" panose="02040503050406030204" pitchFamily="18" charset="0"/>
              <a:ea typeface="MS PGothic" pitchFamily="34" charset="-128"/>
              <a:cs typeface="Comic Sans MS"/>
            </a:endParaRPr>
          </a:p>
        </p:txBody>
      </p:sp>
      <p:sp>
        <p:nvSpPr>
          <p:cNvPr id="73" name="Rettangolo arrotondato 72"/>
          <p:cNvSpPr/>
          <p:nvPr/>
        </p:nvSpPr>
        <p:spPr>
          <a:xfrm>
            <a:off x="4813042" y="2473076"/>
            <a:ext cx="1152128" cy="864096"/>
          </a:xfrm>
          <a:prstGeom prst="roundRect">
            <a:avLst/>
          </a:prstGeom>
          <a:noFill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1200" b="1" dirty="0">
                <a:solidFill>
                  <a:srgbClr val="1F497D"/>
                </a:solidFill>
                <a:latin typeface="Cambria" panose="02040503050406030204" pitchFamily="18" charset="0"/>
                <a:ea typeface="MS PGothic" pitchFamily="34" charset="-128"/>
                <a:cs typeface="Comic Sans MS"/>
                <a:sym typeface="Wingdings" pitchFamily="2" charset="2"/>
              </a:rPr>
              <a:t>LH, T/ N</a:t>
            </a:r>
            <a:endParaRPr lang="it-IT" altLang="it-IT" sz="1200" b="1" dirty="0">
              <a:solidFill>
                <a:srgbClr val="1F497D">
                  <a:lumMod val="50000"/>
                </a:srgbClr>
              </a:solidFill>
              <a:latin typeface="Cambria" panose="02040503050406030204" pitchFamily="18" charset="0"/>
              <a:ea typeface="MS PGothic" pitchFamily="34" charset="-128"/>
              <a:cs typeface="Comic Sans MS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1200" b="1" dirty="0">
                <a:solidFill>
                  <a:srgbClr val="1F497D"/>
                </a:solidFill>
                <a:latin typeface="Cambria" panose="02040503050406030204" pitchFamily="18" charset="0"/>
                <a:ea typeface="MS PGothic" pitchFamily="34" charset="-128"/>
                <a:cs typeface="Comic Sans MS"/>
                <a:sym typeface="Wingdings" pitchFamily="2" charset="2"/>
              </a:rPr>
              <a:t>FSH T/</a:t>
            </a:r>
            <a:endParaRPr lang="it-IT" altLang="it-IT" sz="1200" b="1" dirty="0">
              <a:solidFill>
                <a:srgbClr val="1F497D">
                  <a:lumMod val="50000"/>
                </a:srgbClr>
              </a:solidFill>
              <a:latin typeface="Cambria" panose="02040503050406030204" pitchFamily="18" charset="0"/>
              <a:ea typeface="MS PGothic" pitchFamily="34" charset="-128"/>
              <a:cs typeface="Comic Sans MS"/>
            </a:endParaRPr>
          </a:p>
        </p:txBody>
      </p:sp>
      <p:cxnSp>
        <p:nvCxnSpPr>
          <p:cNvPr id="76" name="Connettore 2 75"/>
          <p:cNvCxnSpPr>
            <a:cxnSpLocks/>
            <a:stCxn id="72" idx="2"/>
            <a:endCxn id="78" idx="0"/>
          </p:cNvCxnSpPr>
          <p:nvPr/>
        </p:nvCxnSpPr>
        <p:spPr>
          <a:xfrm>
            <a:off x="3927851" y="3332166"/>
            <a:ext cx="3230" cy="46411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Rettangolo arrotondato 77"/>
          <p:cNvSpPr/>
          <p:nvPr/>
        </p:nvSpPr>
        <p:spPr>
          <a:xfrm>
            <a:off x="3536730" y="3796279"/>
            <a:ext cx="788702" cy="288032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dirty="0">
                <a:solidFill>
                  <a:srgbClr val="1F497D"/>
                </a:solidFill>
                <a:latin typeface="Cambria" panose="02040503050406030204" pitchFamily="18" charset="0"/>
                <a:cs typeface="Comic Sans MS"/>
              </a:rPr>
              <a:t>FNAC</a:t>
            </a:r>
          </a:p>
        </p:txBody>
      </p:sp>
      <p:sp>
        <p:nvSpPr>
          <p:cNvPr id="80" name="Rettangolo arrotondato 79"/>
          <p:cNvSpPr/>
          <p:nvPr/>
        </p:nvSpPr>
        <p:spPr>
          <a:xfrm>
            <a:off x="3314688" y="4335626"/>
            <a:ext cx="1368152" cy="612068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b="1" dirty="0">
                <a:solidFill>
                  <a:srgbClr val="1F497D"/>
                </a:solidFill>
                <a:latin typeface="Cambria" panose="02040503050406030204" pitchFamily="18" charset="0"/>
                <a:cs typeface="Comic Sans MS"/>
              </a:rPr>
              <a:t>Cariotipo </a:t>
            </a:r>
            <a:r>
              <a:rPr lang="it-IT" sz="1200" b="1" dirty="0" err="1">
                <a:solidFill>
                  <a:srgbClr val="1F497D"/>
                </a:solidFill>
                <a:latin typeface="Cambria" panose="02040503050406030204" pitchFamily="18" charset="0"/>
                <a:cs typeface="Comic Sans MS"/>
              </a:rPr>
              <a:t>microdel</a:t>
            </a:r>
            <a:r>
              <a:rPr lang="it-IT" sz="1200" b="1" dirty="0">
                <a:solidFill>
                  <a:srgbClr val="1F497D"/>
                </a:solidFill>
                <a:latin typeface="Cambria" panose="02040503050406030204" pitchFamily="18" charset="0"/>
                <a:cs typeface="Comic Sans MS"/>
              </a:rPr>
              <a:t>. Y</a:t>
            </a:r>
          </a:p>
        </p:txBody>
      </p:sp>
      <p:sp>
        <p:nvSpPr>
          <p:cNvPr id="82" name="Rettangolo arrotondato 81"/>
          <p:cNvSpPr/>
          <p:nvPr/>
        </p:nvSpPr>
        <p:spPr>
          <a:xfrm>
            <a:off x="4994755" y="3796279"/>
            <a:ext cx="788702" cy="288032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dirty="0">
                <a:solidFill>
                  <a:srgbClr val="1F497D"/>
                </a:solidFill>
                <a:latin typeface="Cambria" panose="02040503050406030204" pitchFamily="18" charset="0"/>
                <a:cs typeface="Comic Sans MS"/>
              </a:rPr>
              <a:t>FNAC</a:t>
            </a:r>
          </a:p>
        </p:txBody>
      </p:sp>
      <p:cxnSp>
        <p:nvCxnSpPr>
          <p:cNvPr id="84" name="Connettore 2 83"/>
          <p:cNvCxnSpPr>
            <a:cxnSpLocks/>
            <a:stCxn id="69" idx="2"/>
            <a:endCxn id="42" idx="0"/>
          </p:cNvCxnSpPr>
          <p:nvPr/>
        </p:nvCxnSpPr>
        <p:spPr>
          <a:xfrm rot="5400000">
            <a:off x="7022131" y="2233845"/>
            <a:ext cx="647989" cy="428007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Connettore 2 85"/>
          <p:cNvCxnSpPr>
            <a:cxnSpLocks/>
            <a:stCxn id="69" idx="2"/>
            <a:endCxn id="30" idx="0"/>
          </p:cNvCxnSpPr>
          <p:nvPr/>
        </p:nvCxnSpPr>
        <p:spPr>
          <a:xfrm rot="16200000" flipH="1">
            <a:off x="7850691" y="1833290"/>
            <a:ext cx="363422" cy="944549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Line 36"/>
          <p:cNvSpPr>
            <a:spLocks noChangeShapeType="1"/>
          </p:cNvSpPr>
          <p:nvPr/>
        </p:nvSpPr>
        <p:spPr bwMode="auto">
          <a:xfrm>
            <a:off x="6778437" y="3337172"/>
            <a:ext cx="684107" cy="124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sz="1200" dirty="0">
              <a:solidFill>
                <a:srgbClr val="000000"/>
              </a:solidFill>
              <a:latin typeface="Cambria" panose="02040503050406030204" pitchFamily="18" charset="0"/>
              <a:ea typeface="ＭＳ Ｐゴシック" panose="020B0600070205080204" pitchFamily="34" charset="-128"/>
              <a:cs typeface="Comic Sans MS"/>
            </a:endParaRPr>
          </a:p>
        </p:txBody>
      </p:sp>
      <p:sp>
        <p:nvSpPr>
          <p:cNvPr id="96" name="Oval 37"/>
          <p:cNvSpPr>
            <a:spLocks noChangeArrowheads="1"/>
          </p:cNvSpPr>
          <p:nvPr/>
        </p:nvSpPr>
        <p:spPr bwMode="auto">
          <a:xfrm>
            <a:off x="6503152" y="3193279"/>
            <a:ext cx="284584" cy="278829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200" b="1" dirty="0">
                <a:solidFill>
                  <a:srgbClr val="000000"/>
                </a:solidFill>
                <a:latin typeface="Cambria" panose="02040503050406030204" pitchFamily="18" charset="0"/>
                <a:ea typeface="ＭＳ Ｐゴシック" charset="-128"/>
                <a:cs typeface="Comic Sans MS"/>
              </a:rPr>
              <a:t>-</a:t>
            </a:r>
          </a:p>
        </p:txBody>
      </p:sp>
      <p:sp>
        <p:nvSpPr>
          <p:cNvPr id="97" name="Oval 38"/>
          <p:cNvSpPr>
            <a:spLocks noChangeArrowheads="1"/>
          </p:cNvSpPr>
          <p:nvPr/>
        </p:nvSpPr>
        <p:spPr bwMode="auto">
          <a:xfrm>
            <a:off x="7462544" y="3175747"/>
            <a:ext cx="284584" cy="278829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200" b="1" dirty="0">
                <a:solidFill>
                  <a:srgbClr val="000000"/>
                </a:solidFill>
                <a:latin typeface="Cambria" panose="02040503050406030204" pitchFamily="18" charset="0"/>
                <a:ea typeface="ＭＳ Ｐゴシック" charset="-128"/>
                <a:cs typeface="Comic Sans MS"/>
              </a:rPr>
              <a:t>+</a:t>
            </a:r>
          </a:p>
        </p:txBody>
      </p:sp>
      <p:sp>
        <p:nvSpPr>
          <p:cNvPr id="99" name="Line 39"/>
          <p:cNvSpPr>
            <a:spLocks noChangeShapeType="1"/>
          </p:cNvSpPr>
          <p:nvPr/>
        </p:nvSpPr>
        <p:spPr bwMode="auto">
          <a:xfrm flipH="1">
            <a:off x="7104017" y="3139668"/>
            <a:ext cx="0" cy="19750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sz="1200" dirty="0">
              <a:solidFill>
                <a:srgbClr val="000000"/>
              </a:solidFill>
              <a:latin typeface="Cambria" panose="02040503050406030204" pitchFamily="18" charset="0"/>
              <a:ea typeface="ＭＳ Ｐゴシック" panose="020B0600070205080204" pitchFamily="34" charset="-128"/>
              <a:cs typeface="Comic Sans MS"/>
            </a:endParaRPr>
          </a:p>
        </p:txBody>
      </p:sp>
      <p:cxnSp>
        <p:nvCxnSpPr>
          <p:cNvPr id="101" name="Connettore 2 100"/>
          <p:cNvCxnSpPr>
            <a:cxnSpLocks/>
            <a:stCxn id="46" idx="2"/>
            <a:endCxn id="48" idx="0"/>
          </p:cNvCxnSpPr>
          <p:nvPr/>
        </p:nvCxnSpPr>
        <p:spPr>
          <a:xfrm flipH="1">
            <a:off x="6639115" y="4094111"/>
            <a:ext cx="8834" cy="117353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Connettore 2 102"/>
          <p:cNvCxnSpPr>
            <a:cxnSpLocks/>
            <a:stCxn id="97" idx="4"/>
            <a:endCxn id="106" idx="0"/>
          </p:cNvCxnSpPr>
          <p:nvPr/>
        </p:nvCxnSpPr>
        <p:spPr>
          <a:xfrm>
            <a:off x="7604836" y="3454576"/>
            <a:ext cx="0" cy="102496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Rettangolo arrotondato 105"/>
          <p:cNvSpPr/>
          <p:nvPr/>
        </p:nvSpPr>
        <p:spPr>
          <a:xfrm>
            <a:off x="6933944" y="4479544"/>
            <a:ext cx="1341783" cy="713652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dirty="0" err="1">
                <a:solidFill>
                  <a:srgbClr val="1F497D"/>
                </a:solidFill>
                <a:latin typeface="Cambria" panose="02040503050406030204" pitchFamily="18" charset="0"/>
                <a:cs typeface="Comic Sans MS"/>
              </a:rPr>
              <a:t>Ipo-ipo</a:t>
            </a:r>
            <a:r>
              <a:rPr lang="it-IT" sz="1200" dirty="0">
                <a:solidFill>
                  <a:srgbClr val="1F497D"/>
                </a:solidFill>
                <a:latin typeface="Cambria" panose="02040503050406030204" pitchFamily="18" charset="0"/>
                <a:cs typeface="Comic Sans MS"/>
              </a:rPr>
              <a:t> organico:</a:t>
            </a:r>
          </a:p>
          <a:p>
            <a:pPr algn="ctr"/>
            <a:r>
              <a:rPr lang="it-IT" sz="1200" dirty="0" err="1">
                <a:solidFill>
                  <a:srgbClr val="1F497D"/>
                </a:solidFill>
                <a:latin typeface="Cambria" panose="02040503050406030204" pitchFamily="18" charset="0"/>
                <a:cs typeface="Comic Sans MS"/>
              </a:rPr>
              <a:t>Microadenoma</a:t>
            </a:r>
            <a:endParaRPr lang="it-IT" sz="1200" dirty="0">
              <a:solidFill>
                <a:srgbClr val="1F497D"/>
              </a:solidFill>
              <a:latin typeface="Cambria" panose="02040503050406030204" pitchFamily="18" charset="0"/>
              <a:cs typeface="Comic Sans MS"/>
            </a:endParaRPr>
          </a:p>
          <a:p>
            <a:pPr algn="ctr"/>
            <a:r>
              <a:rPr lang="it-IT" sz="1200" dirty="0">
                <a:solidFill>
                  <a:srgbClr val="1F497D"/>
                </a:solidFill>
                <a:latin typeface="Cambria" panose="02040503050406030204" pitchFamily="18" charset="0"/>
                <a:cs typeface="Comic Sans MS"/>
              </a:rPr>
              <a:t>Sella vuota …</a:t>
            </a:r>
          </a:p>
        </p:txBody>
      </p:sp>
      <p:cxnSp>
        <p:nvCxnSpPr>
          <p:cNvPr id="108" name="Connettore 2 107"/>
          <p:cNvCxnSpPr>
            <a:cxnSpLocks/>
            <a:stCxn id="50" idx="2"/>
            <a:endCxn id="54" idx="0"/>
          </p:cNvCxnSpPr>
          <p:nvPr/>
        </p:nvCxnSpPr>
        <p:spPr>
          <a:xfrm rot="5400000">
            <a:off x="1567458" y="3091433"/>
            <a:ext cx="317774" cy="933425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Connettore 2 108"/>
          <p:cNvCxnSpPr>
            <a:cxnSpLocks/>
            <a:stCxn id="50" idx="2"/>
            <a:endCxn id="62" idx="0"/>
          </p:cNvCxnSpPr>
          <p:nvPr/>
        </p:nvCxnSpPr>
        <p:spPr>
          <a:xfrm rot="16200000" flipH="1">
            <a:off x="2283752" y="3308562"/>
            <a:ext cx="317774" cy="499165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Connettore 2 73"/>
          <p:cNvCxnSpPr>
            <a:cxnSpLocks/>
            <a:stCxn id="96" idx="4"/>
            <a:endCxn id="46" idx="0"/>
          </p:cNvCxnSpPr>
          <p:nvPr/>
        </p:nvCxnSpPr>
        <p:spPr>
          <a:xfrm>
            <a:off x="6645444" y="3472108"/>
            <a:ext cx="2505" cy="26196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Segnaposto numero diapositiva 3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13A47-361A-43EB-A6A7-90E7175F25F8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35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4747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arrotondato 1"/>
          <p:cNvSpPr/>
          <p:nvPr/>
        </p:nvSpPr>
        <p:spPr>
          <a:xfrm>
            <a:off x="36713" y="31470"/>
            <a:ext cx="6479503" cy="98464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dirty="0" smtClean="0">
                <a:solidFill>
                  <a:srgbClr val="1F497D"/>
                </a:solidFill>
                <a:latin typeface="Cambria" panose="02040503050406030204" pitchFamily="18" charset="0"/>
                <a:cs typeface="Comic Sans MS"/>
              </a:rPr>
              <a:t>2) OLIGOZOOSPERMIA </a:t>
            </a:r>
            <a:r>
              <a:rPr lang="it-IT" sz="2000" dirty="0">
                <a:solidFill>
                  <a:srgbClr val="1F497D"/>
                </a:solidFill>
                <a:latin typeface="Cambria" panose="02040503050406030204" pitchFamily="18" charset="0"/>
                <a:cs typeface="Comic Sans MS"/>
              </a:rPr>
              <a:t>MODERATA/LIEVE (5-39 </a:t>
            </a:r>
            <a:r>
              <a:rPr lang="it-IT" sz="2000" dirty="0" err="1">
                <a:solidFill>
                  <a:srgbClr val="1F497D"/>
                </a:solidFill>
                <a:latin typeface="Cambria" panose="02040503050406030204" pitchFamily="18" charset="0"/>
                <a:cs typeface="Comic Sans MS"/>
              </a:rPr>
              <a:t>mil</a:t>
            </a:r>
            <a:r>
              <a:rPr lang="it-IT" sz="2000" dirty="0">
                <a:solidFill>
                  <a:srgbClr val="1F497D"/>
                </a:solidFill>
                <a:latin typeface="Cambria" panose="02040503050406030204" pitchFamily="18" charset="0"/>
                <a:cs typeface="Comic Sans MS"/>
              </a:rPr>
              <a:t>/tot)</a:t>
            </a:r>
          </a:p>
        </p:txBody>
      </p:sp>
      <p:sp>
        <p:nvSpPr>
          <p:cNvPr id="3" name="Rettangolo arrotondato 2"/>
          <p:cNvSpPr/>
          <p:nvPr/>
        </p:nvSpPr>
        <p:spPr>
          <a:xfrm>
            <a:off x="45252" y="1273617"/>
            <a:ext cx="2601666" cy="78622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1600" b="1" dirty="0">
                <a:solidFill>
                  <a:srgbClr val="1F497D"/>
                </a:solidFill>
                <a:latin typeface="Cambria" panose="02040503050406030204" pitchFamily="18" charset="0"/>
                <a:ea typeface="MS PGothic" pitchFamily="34" charset="-128"/>
                <a:cs typeface="Comic Sans MS"/>
              </a:rPr>
              <a:t>VOLUME TESTICOLARE 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1600" b="1" dirty="0">
                <a:solidFill>
                  <a:srgbClr val="1F497D"/>
                </a:solidFill>
                <a:latin typeface="Cambria" panose="02040503050406030204" pitchFamily="18" charset="0"/>
                <a:ea typeface="MS PGothic" pitchFamily="34" charset="-128"/>
                <a:cs typeface="Comic Sans MS"/>
              </a:rPr>
              <a:t>ORMONI N</a:t>
            </a:r>
          </a:p>
        </p:txBody>
      </p:sp>
      <p:sp>
        <p:nvSpPr>
          <p:cNvPr id="4" name="Rettangolo arrotondato 3"/>
          <p:cNvSpPr/>
          <p:nvPr/>
        </p:nvSpPr>
        <p:spPr>
          <a:xfrm>
            <a:off x="143652" y="2489864"/>
            <a:ext cx="2404866" cy="505744"/>
          </a:xfrm>
          <a:prstGeom prst="roundRect">
            <a:avLst/>
          </a:prstGeom>
          <a:noFill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200" b="1" dirty="0">
                <a:solidFill>
                  <a:srgbClr val="1F497D"/>
                </a:solidFill>
                <a:latin typeface="Cambria" panose="02040503050406030204" pitchFamily="18" charset="0"/>
                <a:cs typeface="Comic Sans MS"/>
              </a:rPr>
              <a:t>VOLUME SEMINALE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200" b="1" dirty="0" err="1">
                <a:solidFill>
                  <a:srgbClr val="1F497D"/>
                </a:solidFill>
                <a:latin typeface="Cambria" panose="02040503050406030204" pitchFamily="18" charset="0"/>
                <a:cs typeface="Comic Sans MS"/>
              </a:rPr>
              <a:t>pH</a:t>
            </a:r>
            <a:r>
              <a:rPr lang="it-IT" sz="1200" b="1" dirty="0">
                <a:solidFill>
                  <a:srgbClr val="1F497D"/>
                </a:solidFill>
                <a:latin typeface="Cambria" panose="02040503050406030204" pitchFamily="18" charset="0"/>
                <a:cs typeface="Comic Sans MS"/>
              </a:rPr>
              <a:t>, TRUS</a:t>
            </a:r>
            <a:endParaRPr lang="it-IT" altLang="it-IT" sz="1200" b="1" dirty="0">
              <a:solidFill>
                <a:srgbClr val="1F497D">
                  <a:lumMod val="50000"/>
                </a:srgb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ambria" panose="02040503050406030204" pitchFamily="18" charset="0"/>
              <a:ea typeface="MS PGothic" pitchFamily="34" charset="-128"/>
              <a:cs typeface="Comic Sans MS"/>
            </a:endParaRPr>
          </a:p>
        </p:txBody>
      </p:sp>
      <p:cxnSp>
        <p:nvCxnSpPr>
          <p:cNvPr id="28" name="Connettore 2 27"/>
          <p:cNvCxnSpPr>
            <a:cxnSpLocks/>
            <a:stCxn id="2" idx="2"/>
            <a:endCxn id="3" idx="0"/>
          </p:cNvCxnSpPr>
          <p:nvPr/>
        </p:nvCxnSpPr>
        <p:spPr>
          <a:xfrm rot="5400000">
            <a:off x="2182522" y="179673"/>
            <a:ext cx="257507" cy="1930380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2 35"/>
          <p:cNvCxnSpPr>
            <a:cxnSpLocks/>
            <a:stCxn id="2" idx="2"/>
            <a:endCxn id="69" idx="0"/>
          </p:cNvCxnSpPr>
          <p:nvPr/>
        </p:nvCxnSpPr>
        <p:spPr>
          <a:xfrm rot="16200000" flipH="1">
            <a:off x="5279250" y="-986675"/>
            <a:ext cx="320303" cy="4325872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ttore 2 43"/>
          <p:cNvCxnSpPr>
            <a:cxnSpLocks/>
            <a:stCxn id="2" idx="2"/>
            <a:endCxn id="67" idx="0"/>
          </p:cNvCxnSpPr>
          <p:nvPr/>
        </p:nvCxnSpPr>
        <p:spPr>
          <a:xfrm rot="16200000" flipH="1">
            <a:off x="3671593" y="620982"/>
            <a:ext cx="325258" cy="1115514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Connettore 2 76"/>
          <p:cNvCxnSpPr>
            <a:cxnSpLocks/>
            <a:stCxn id="3" idx="2"/>
            <a:endCxn id="4" idx="0"/>
          </p:cNvCxnSpPr>
          <p:nvPr/>
        </p:nvCxnSpPr>
        <p:spPr>
          <a:xfrm rot="5400000">
            <a:off x="1131074" y="2274852"/>
            <a:ext cx="430023" cy="12700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sellaDiTesto 10"/>
          <p:cNvSpPr txBox="1"/>
          <p:nvPr/>
        </p:nvSpPr>
        <p:spPr>
          <a:xfrm>
            <a:off x="5146627" y="1197662"/>
            <a:ext cx="1846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sz="1600" dirty="0">
              <a:solidFill>
                <a:prstClr val="black"/>
              </a:solidFill>
              <a:latin typeface="Cambria" panose="02040503050406030204" pitchFamily="18" charset="0"/>
              <a:ea typeface="ＭＳ Ｐゴシック" panose="020B0600070205080204" pitchFamily="34" charset="-128"/>
              <a:cs typeface="Comic Sans MS"/>
            </a:endParaRPr>
          </a:p>
        </p:txBody>
      </p:sp>
      <p:sp>
        <p:nvSpPr>
          <p:cNvPr id="49" name="Text Box 19"/>
          <p:cNvSpPr txBox="1">
            <a:spLocks noChangeArrowheads="1"/>
          </p:cNvSpPr>
          <p:nvPr/>
        </p:nvSpPr>
        <p:spPr bwMode="auto">
          <a:xfrm>
            <a:off x="6551712" y="-4233"/>
            <a:ext cx="2592288" cy="1123384"/>
          </a:xfrm>
          <a:prstGeom prst="rect">
            <a:avLst/>
          </a:prstGeom>
          <a:solidFill>
            <a:schemeClr val="bg1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85725" indent="-85725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r>
              <a:rPr lang="en-GB" sz="1100" dirty="0" err="1">
                <a:solidFill>
                  <a:srgbClr val="1F497D"/>
                </a:solidFill>
                <a:latin typeface="Cambria" panose="02040503050406030204" pitchFamily="18" charset="0"/>
                <a:ea typeface="ＭＳ Ｐゴシック" charset="-128"/>
                <a:cs typeface="Comic Sans MS"/>
              </a:rPr>
              <a:t>Anamnesi</a:t>
            </a:r>
            <a:r>
              <a:rPr lang="en-GB" sz="1100" dirty="0">
                <a:solidFill>
                  <a:srgbClr val="1F497D"/>
                </a:solidFill>
                <a:latin typeface="Cambria" panose="02040503050406030204" pitchFamily="18" charset="0"/>
                <a:ea typeface="ＭＳ Ｐゴシック" charset="-128"/>
                <a:cs typeface="Comic Sans MS"/>
              </a:rPr>
              <a:t> </a:t>
            </a:r>
            <a:r>
              <a:rPr lang="en-US" sz="1100" dirty="0">
                <a:solidFill>
                  <a:srgbClr val="1F497D"/>
                </a:solidFill>
                <a:latin typeface="Cambria" panose="02040503050406030204" pitchFamily="18" charset="0"/>
                <a:ea typeface="ＭＳ Ｐゴシック" charset="-128"/>
                <a:cs typeface="Comic Sans MS"/>
              </a:rPr>
              <a:t>(se </a:t>
            </a:r>
            <a:r>
              <a:rPr lang="en-US" sz="1100" dirty="0" err="1">
                <a:solidFill>
                  <a:srgbClr val="1F497D"/>
                </a:solidFill>
                <a:latin typeface="Cambria" panose="02040503050406030204" pitchFamily="18" charset="0"/>
                <a:ea typeface="ＭＳ Ｐゴシック" charset="-128"/>
                <a:cs typeface="Comic Sans MS"/>
              </a:rPr>
              <a:t>criptorchidismo</a:t>
            </a:r>
            <a:r>
              <a:rPr lang="en-GB" sz="1100" dirty="0">
                <a:solidFill>
                  <a:srgbClr val="1F497D"/>
                </a:solidFill>
                <a:latin typeface="Cambria" panose="02040503050406030204" pitchFamily="18" charset="0"/>
                <a:ea typeface="ＭＳ Ｐゴシック" charset="-128"/>
                <a:cs typeface="Comic Sans MS"/>
              </a:rPr>
              <a:t>: </a:t>
            </a:r>
            <a:r>
              <a:rPr lang="en-GB" sz="1100" dirty="0" err="1">
                <a:solidFill>
                  <a:srgbClr val="1F497D"/>
                </a:solidFill>
                <a:latin typeface="Cambria" panose="02040503050406030204" pitchFamily="18" charset="0"/>
                <a:ea typeface="ＭＳ Ｐゴシック" charset="-128"/>
                <a:cs typeface="Comic Sans MS"/>
              </a:rPr>
              <a:t>Cariotipo</a:t>
            </a:r>
            <a:r>
              <a:rPr lang="en-GB" sz="1100" dirty="0">
                <a:solidFill>
                  <a:srgbClr val="1F497D"/>
                </a:solidFill>
                <a:latin typeface="Cambria" panose="02040503050406030204" pitchFamily="18" charset="0"/>
                <a:ea typeface="ＭＳ Ｐゴシック" charset="-128"/>
                <a:cs typeface="Comic Sans MS"/>
              </a:rPr>
              <a:t>, INSL3, RXFP2</a:t>
            </a:r>
            <a:r>
              <a:rPr lang="en-GB" sz="1200" dirty="0">
                <a:solidFill>
                  <a:srgbClr val="1F497D"/>
                </a:solidFill>
                <a:latin typeface="Cambria" panose="02040503050406030204" pitchFamily="18" charset="0"/>
                <a:ea typeface="ＭＳ Ｐゴシック" charset="-128"/>
                <a:cs typeface="Comic Sans MS"/>
              </a:rPr>
              <a:t>)</a:t>
            </a:r>
          </a:p>
          <a:p>
            <a:pPr marL="85725" indent="-85725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r>
              <a:rPr lang="en-GB" sz="1100" dirty="0" err="1">
                <a:solidFill>
                  <a:srgbClr val="1F497D"/>
                </a:solidFill>
                <a:latin typeface="Cambria" panose="02040503050406030204" pitchFamily="18" charset="0"/>
                <a:ea typeface="ＭＳ Ｐゴシック" charset="-128"/>
                <a:cs typeface="Comic Sans MS"/>
              </a:rPr>
              <a:t>Esame</a:t>
            </a:r>
            <a:r>
              <a:rPr lang="en-GB" sz="1100" dirty="0">
                <a:solidFill>
                  <a:srgbClr val="1F497D"/>
                </a:solidFill>
                <a:latin typeface="Cambria" panose="02040503050406030204" pitchFamily="18" charset="0"/>
                <a:ea typeface="ＭＳ Ｐゴシック" charset="-128"/>
                <a:cs typeface="Comic Sans MS"/>
              </a:rPr>
              <a:t> </a:t>
            </a:r>
            <a:r>
              <a:rPr lang="en-GB" sz="1100" dirty="0" err="1">
                <a:solidFill>
                  <a:srgbClr val="1F497D"/>
                </a:solidFill>
                <a:latin typeface="Cambria" panose="02040503050406030204" pitchFamily="18" charset="0"/>
                <a:ea typeface="ＭＳ Ｐゴシック" charset="-128"/>
                <a:cs typeface="Comic Sans MS"/>
              </a:rPr>
              <a:t>obiettivo</a:t>
            </a:r>
            <a:endParaRPr lang="en-GB" sz="1100" dirty="0">
              <a:solidFill>
                <a:srgbClr val="1F497D"/>
              </a:solidFill>
              <a:latin typeface="Cambria" panose="02040503050406030204" pitchFamily="18" charset="0"/>
              <a:ea typeface="ＭＳ Ｐゴシック" charset="-128"/>
              <a:cs typeface="Comic Sans MS"/>
            </a:endParaRPr>
          </a:p>
          <a:p>
            <a:pPr marL="85725" indent="-85725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r>
              <a:rPr lang="en-GB" sz="1100" dirty="0" err="1">
                <a:solidFill>
                  <a:srgbClr val="1F497D"/>
                </a:solidFill>
                <a:latin typeface="Cambria" panose="02040503050406030204" pitchFamily="18" charset="0"/>
                <a:ea typeface="ＭＳ Ｐゴシック" charset="-128"/>
                <a:cs typeface="Comic Sans MS"/>
              </a:rPr>
              <a:t>Esame</a:t>
            </a:r>
            <a:r>
              <a:rPr lang="en-GB" sz="1100" dirty="0">
                <a:solidFill>
                  <a:srgbClr val="1F497D"/>
                </a:solidFill>
                <a:latin typeface="Cambria" panose="02040503050406030204" pitchFamily="18" charset="0"/>
                <a:ea typeface="ＭＳ Ｐゴシック" charset="-128"/>
                <a:cs typeface="Comic Sans MS"/>
              </a:rPr>
              <a:t> </a:t>
            </a:r>
            <a:r>
              <a:rPr lang="en-GB" sz="1100" dirty="0" err="1">
                <a:solidFill>
                  <a:srgbClr val="1F497D"/>
                </a:solidFill>
                <a:latin typeface="Cambria" panose="02040503050406030204" pitchFamily="18" charset="0"/>
                <a:ea typeface="ＭＳ Ｐゴシック" charset="-128"/>
                <a:cs typeface="Comic Sans MS"/>
              </a:rPr>
              <a:t>seminale</a:t>
            </a:r>
            <a:endParaRPr lang="en-GB" sz="1100" dirty="0">
              <a:solidFill>
                <a:srgbClr val="1F497D"/>
              </a:solidFill>
              <a:latin typeface="Cambria" panose="02040503050406030204" pitchFamily="18" charset="0"/>
              <a:ea typeface="ＭＳ Ｐゴシック" charset="-128"/>
              <a:cs typeface="Comic Sans MS"/>
            </a:endParaRPr>
          </a:p>
          <a:p>
            <a:pPr marL="85725" indent="-85725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r>
              <a:rPr lang="en-GB" sz="1100" dirty="0" err="1">
                <a:solidFill>
                  <a:srgbClr val="1F497D"/>
                </a:solidFill>
                <a:latin typeface="Cambria" panose="02040503050406030204" pitchFamily="18" charset="0"/>
                <a:ea typeface="ＭＳ Ｐゴシック" charset="-128"/>
                <a:cs typeface="Comic Sans MS"/>
              </a:rPr>
              <a:t>Ormoni</a:t>
            </a:r>
            <a:r>
              <a:rPr lang="en-GB" sz="1100" dirty="0">
                <a:solidFill>
                  <a:srgbClr val="1F497D"/>
                </a:solidFill>
                <a:latin typeface="Cambria" panose="02040503050406030204" pitchFamily="18" charset="0"/>
                <a:ea typeface="ＭＳ Ｐゴシック" charset="-128"/>
                <a:cs typeface="Comic Sans MS"/>
              </a:rPr>
              <a:t> (FSH, LH, T)</a:t>
            </a:r>
          </a:p>
          <a:p>
            <a:pPr marL="85725" indent="-85725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r>
              <a:rPr lang="en-GB" sz="1100" dirty="0" err="1">
                <a:solidFill>
                  <a:srgbClr val="1F497D"/>
                </a:solidFill>
                <a:latin typeface="Cambria" panose="02040503050406030204" pitchFamily="18" charset="0"/>
                <a:ea typeface="ＭＳ Ｐゴシック" charset="-128"/>
                <a:cs typeface="Comic Sans MS"/>
              </a:rPr>
              <a:t>Ecografia</a:t>
            </a:r>
            <a:r>
              <a:rPr lang="en-GB" sz="1100" dirty="0">
                <a:solidFill>
                  <a:srgbClr val="1F497D"/>
                </a:solidFill>
                <a:latin typeface="Cambria" panose="02040503050406030204" pitchFamily="18" charset="0"/>
                <a:ea typeface="ＭＳ Ｐゴシック" charset="-128"/>
                <a:cs typeface="Comic Sans MS"/>
              </a:rPr>
              <a:t> e Doppler </a:t>
            </a:r>
            <a:r>
              <a:rPr lang="en-GB" sz="1100" dirty="0" err="1">
                <a:solidFill>
                  <a:srgbClr val="1F497D"/>
                </a:solidFill>
                <a:latin typeface="Cambria" panose="02040503050406030204" pitchFamily="18" charset="0"/>
                <a:ea typeface="ＭＳ Ｐゴシック" charset="-128"/>
                <a:cs typeface="Comic Sans MS"/>
              </a:rPr>
              <a:t>scrotale</a:t>
            </a:r>
            <a:endParaRPr lang="en-GB" sz="1100" dirty="0">
              <a:solidFill>
                <a:srgbClr val="1F497D"/>
              </a:solidFill>
              <a:latin typeface="Cambria" panose="02040503050406030204" pitchFamily="18" charset="0"/>
              <a:ea typeface="ＭＳ Ｐゴシック" charset="-128"/>
              <a:cs typeface="Comic Sans MS"/>
            </a:endParaRPr>
          </a:p>
        </p:txBody>
      </p:sp>
      <p:sp>
        <p:nvSpPr>
          <p:cNvPr id="56" name="Rettangolo arrotondato 55"/>
          <p:cNvSpPr/>
          <p:nvPr/>
        </p:nvSpPr>
        <p:spPr>
          <a:xfrm>
            <a:off x="120166" y="3528742"/>
            <a:ext cx="1114278" cy="432048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1200" b="1" dirty="0">
                <a:solidFill>
                  <a:srgbClr val="1F497D"/>
                </a:solidFill>
                <a:latin typeface="Cambria" panose="02040503050406030204" pitchFamily="18" charset="0"/>
                <a:cs typeface="Comic Sans MS"/>
              </a:rPr>
              <a:t>Eiaculazione retrograda</a:t>
            </a:r>
          </a:p>
        </p:txBody>
      </p:sp>
      <p:cxnSp>
        <p:nvCxnSpPr>
          <p:cNvPr id="59" name="Connettore 2 58"/>
          <p:cNvCxnSpPr>
            <a:cxnSpLocks/>
            <a:stCxn id="4" idx="2"/>
            <a:endCxn id="64" idx="0"/>
          </p:cNvCxnSpPr>
          <p:nvPr/>
        </p:nvCxnSpPr>
        <p:spPr>
          <a:xfrm rot="16200000" flipH="1">
            <a:off x="657887" y="3683805"/>
            <a:ext cx="1598330" cy="221935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nettore 2 59"/>
          <p:cNvCxnSpPr>
            <a:cxnSpLocks/>
            <a:stCxn id="4" idx="2"/>
            <a:endCxn id="56" idx="0"/>
          </p:cNvCxnSpPr>
          <p:nvPr/>
        </p:nvCxnSpPr>
        <p:spPr>
          <a:xfrm rot="5400000">
            <a:off x="745128" y="2927785"/>
            <a:ext cx="533134" cy="668780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ettangolo arrotondato 63"/>
          <p:cNvSpPr/>
          <p:nvPr/>
        </p:nvSpPr>
        <p:spPr>
          <a:xfrm>
            <a:off x="482278" y="4593938"/>
            <a:ext cx="2171484" cy="696602"/>
          </a:xfrm>
          <a:prstGeom prst="roundRect">
            <a:avLst/>
          </a:prstGeom>
          <a:noFill/>
          <a:ln w="57150" cmpd="sng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b="1" dirty="0">
                <a:solidFill>
                  <a:srgbClr val="1F497D"/>
                </a:solidFill>
                <a:latin typeface="Cambria" panose="02040503050406030204" pitchFamily="18" charset="0"/>
                <a:cs typeface="Comic Sans MS"/>
              </a:rPr>
              <a:t>Ostruzione o assenza dotti deferenti</a:t>
            </a:r>
          </a:p>
        </p:txBody>
      </p:sp>
      <p:sp>
        <p:nvSpPr>
          <p:cNvPr id="61" name="Rettangolo arrotondato 60"/>
          <p:cNvSpPr/>
          <p:nvPr/>
        </p:nvSpPr>
        <p:spPr>
          <a:xfrm>
            <a:off x="3889668" y="4710537"/>
            <a:ext cx="1004617" cy="580003"/>
          </a:xfrm>
          <a:prstGeom prst="roundRect">
            <a:avLst/>
          </a:prstGeom>
          <a:noFill/>
          <a:ln w="57150" cmpd="sng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b="1" dirty="0">
                <a:solidFill>
                  <a:srgbClr val="1F497D"/>
                </a:solidFill>
                <a:latin typeface="Cambria" panose="02040503050406030204" pitchFamily="18" charset="0"/>
                <a:cs typeface="Comic Sans MS"/>
              </a:rPr>
              <a:t>Idiopatica</a:t>
            </a:r>
          </a:p>
        </p:txBody>
      </p:sp>
      <p:cxnSp>
        <p:nvCxnSpPr>
          <p:cNvPr id="63" name="Connettore 2 62"/>
          <p:cNvCxnSpPr>
            <a:cxnSpLocks/>
            <a:stCxn id="4" idx="2"/>
            <a:endCxn id="74" idx="0"/>
          </p:cNvCxnSpPr>
          <p:nvPr/>
        </p:nvCxnSpPr>
        <p:spPr>
          <a:xfrm rot="16200000" flipH="1">
            <a:off x="1473628" y="2868065"/>
            <a:ext cx="569343" cy="824428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Rettangolo arrotondato 66"/>
          <p:cNvSpPr/>
          <p:nvPr/>
        </p:nvSpPr>
        <p:spPr>
          <a:xfrm>
            <a:off x="2987823" y="1341368"/>
            <a:ext cx="2808312" cy="72129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1600" dirty="0">
                <a:solidFill>
                  <a:srgbClr val="1F497D"/>
                </a:solidFill>
                <a:latin typeface="Cambria" panose="02040503050406030204" pitchFamily="18" charset="0"/>
                <a:ea typeface="MS PGothic" pitchFamily="34" charset="-128"/>
                <a:cs typeface="Comic Sans MS"/>
              </a:rPr>
              <a:t>VOLUME TESTICOLARE N/</a:t>
            </a:r>
            <a:r>
              <a:rPr lang="it-IT" altLang="it-IT" sz="1400" dirty="0">
                <a:solidFill>
                  <a:srgbClr val="1F497D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mbria" panose="02040503050406030204" pitchFamily="18" charset="0"/>
                <a:ea typeface="MS PGothic" pitchFamily="34" charset="-128"/>
                <a:cs typeface="Comic Sans MS"/>
                <a:sym typeface="Wingdings" pitchFamily="2" charset="2"/>
              </a:rPr>
              <a:t></a:t>
            </a:r>
            <a:br>
              <a:rPr lang="it-IT" altLang="it-IT" sz="1400" dirty="0">
                <a:solidFill>
                  <a:srgbClr val="1F497D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mbria" panose="02040503050406030204" pitchFamily="18" charset="0"/>
                <a:ea typeface="MS PGothic" pitchFamily="34" charset="-128"/>
                <a:cs typeface="Comic Sans MS"/>
                <a:sym typeface="Wingdings" pitchFamily="2" charset="2"/>
              </a:rPr>
            </a:br>
            <a:r>
              <a:rPr lang="it-IT" altLang="it-IT" sz="1400" dirty="0">
                <a:solidFill>
                  <a:srgbClr val="1F497D"/>
                </a:solidFill>
                <a:latin typeface="Cambria" panose="02040503050406030204" pitchFamily="18" charset="0"/>
                <a:ea typeface="MS PGothic" pitchFamily="34" charset="-128"/>
                <a:cs typeface="Comic Sans MS"/>
              </a:rPr>
              <a:t>FSH, LH, T, N/</a:t>
            </a:r>
            <a:r>
              <a:rPr lang="it-IT" altLang="it-IT" sz="1400" dirty="0">
                <a:solidFill>
                  <a:srgbClr val="1F497D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mbria" panose="02040503050406030204" pitchFamily="18" charset="0"/>
                <a:ea typeface="MS PGothic" pitchFamily="34" charset="-128"/>
                <a:cs typeface="Comic Sans MS"/>
                <a:sym typeface="Wingdings" pitchFamily="2" charset="2"/>
              </a:rPr>
              <a:t> </a:t>
            </a:r>
            <a:r>
              <a:rPr lang="it-IT" altLang="it-IT" sz="1400" dirty="0">
                <a:solidFill>
                  <a:srgbClr val="1F497D"/>
                </a:solidFill>
                <a:latin typeface="Cambria" panose="02040503050406030204" pitchFamily="18" charset="0"/>
                <a:ea typeface="MS PGothic" pitchFamily="34" charset="-128"/>
                <a:cs typeface="Comic Sans MS"/>
                <a:sym typeface="Wingdings" pitchFamily="2" charset="2"/>
              </a:rPr>
              <a:t>, PRL, N/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1400" dirty="0">
                <a:solidFill>
                  <a:srgbClr val="1F497D"/>
                </a:solidFill>
                <a:latin typeface="Cambria" panose="02040503050406030204" pitchFamily="18" charset="0"/>
                <a:ea typeface="MS PGothic" pitchFamily="34" charset="-128"/>
                <a:cs typeface="Comic Sans MS"/>
              </a:rPr>
              <a:t> </a:t>
            </a:r>
            <a:endParaRPr lang="it-IT" altLang="it-IT" sz="1400" dirty="0">
              <a:solidFill>
                <a:srgbClr val="1F497D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ambria" panose="02040503050406030204" pitchFamily="18" charset="0"/>
              <a:ea typeface="MS PGothic" pitchFamily="34" charset="-128"/>
              <a:cs typeface="Comic Sans MS"/>
              <a:sym typeface="Wingdings" pitchFamily="2" charset="2"/>
            </a:endParaRPr>
          </a:p>
        </p:txBody>
      </p:sp>
      <p:sp>
        <p:nvSpPr>
          <p:cNvPr id="69" name="Rettangolo arrotondato 68"/>
          <p:cNvSpPr/>
          <p:nvPr/>
        </p:nvSpPr>
        <p:spPr>
          <a:xfrm>
            <a:off x="6112994" y="1336413"/>
            <a:ext cx="2978686" cy="729036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1600" b="1" dirty="0">
                <a:solidFill>
                  <a:prstClr val="white"/>
                </a:solidFill>
                <a:latin typeface="Cambria" panose="02040503050406030204" pitchFamily="18" charset="0"/>
                <a:ea typeface="MS PGothic" pitchFamily="34" charset="-128"/>
                <a:cs typeface="Comic Sans MS"/>
              </a:rPr>
              <a:t>VOLUME TESTICOLARE N/</a:t>
            </a:r>
            <a:r>
              <a:rPr lang="it-IT" altLang="it-IT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mbria" panose="02040503050406030204" pitchFamily="18" charset="0"/>
                <a:ea typeface="MS PGothic" pitchFamily="34" charset="-128"/>
                <a:cs typeface="Comic Sans MS"/>
                <a:sym typeface="Wingdings" pitchFamily="2" charset="2"/>
              </a:rPr>
              <a:t></a:t>
            </a:r>
            <a:endParaRPr lang="it-IT" altLang="it-IT" sz="1600" b="1" dirty="0">
              <a:solidFill>
                <a:prstClr val="white"/>
              </a:solidFill>
              <a:latin typeface="Cambria" panose="02040503050406030204" pitchFamily="18" charset="0"/>
              <a:ea typeface="MS PGothic" pitchFamily="34" charset="-128"/>
              <a:cs typeface="Comic Sans MS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1600" b="1" dirty="0">
                <a:solidFill>
                  <a:prstClr val="white"/>
                </a:solidFill>
                <a:latin typeface="Cambria" panose="02040503050406030204" pitchFamily="18" charset="0"/>
                <a:ea typeface="MS PGothic" pitchFamily="34" charset="-128"/>
                <a:cs typeface="Comic Sans MS"/>
              </a:rPr>
              <a:t>FSH N/</a:t>
            </a:r>
            <a:r>
              <a:rPr lang="it-IT" altLang="it-IT" sz="1600" b="1" dirty="0">
                <a:solidFill>
                  <a:prstClr val="white"/>
                </a:solidFill>
                <a:latin typeface="Cambria" panose="02040503050406030204" pitchFamily="18" charset="0"/>
                <a:ea typeface="MS PGothic" pitchFamily="34" charset="-128"/>
                <a:cs typeface="Comic Sans MS"/>
                <a:sym typeface="Wingdings" pitchFamily="2" charset="2"/>
              </a:rPr>
              <a:t></a:t>
            </a:r>
            <a:r>
              <a:rPr lang="it-IT" altLang="it-IT" sz="1600" b="1" dirty="0">
                <a:solidFill>
                  <a:prstClr val="white"/>
                </a:solidFill>
                <a:latin typeface="Cambria" panose="02040503050406030204" pitchFamily="18" charset="0"/>
                <a:ea typeface="MS PGothic" pitchFamily="34" charset="-128"/>
                <a:cs typeface="Comic Sans MS"/>
              </a:rPr>
              <a:t>, LH N/</a:t>
            </a:r>
            <a:r>
              <a:rPr lang="it-IT" altLang="it-IT" sz="1600" b="1" dirty="0">
                <a:solidFill>
                  <a:prstClr val="white"/>
                </a:solidFill>
                <a:latin typeface="Cambria" panose="02040503050406030204" pitchFamily="18" charset="0"/>
                <a:ea typeface="MS PGothic" pitchFamily="34" charset="-128"/>
                <a:cs typeface="Comic Sans MS"/>
                <a:sym typeface="Wingdings" pitchFamily="2" charset="2"/>
              </a:rPr>
              <a:t> PRL N, </a:t>
            </a:r>
            <a:r>
              <a:rPr lang="it-IT" altLang="it-IT" sz="1600" b="1" dirty="0">
                <a:solidFill>
                  <a:prstClr val="white"/>
                </a:solidFill>
                <a:latin typeface="Cambria" panose="02040503050406030204" pitchFamily="18" charset="0"/>
                <a:ea typeface="MS PGothic" pitchFamily="34" charset="-128"/>
                <a:cs typeface="Comic Sans MS"/>
              </a:rPr>
              <a:t>T N</a:t>
            </a:r>
          </a:p>
        </p:txBody>
      </p:sp>
      <p:cxnSp>
        <p:nvCxnSpPr>
          <p:cNvPr id="71" name="Connettore 2 70"/>
          <p:cNvCxnSpPr>
            <a:cxnSpLocks/>
            <a:stCxn id="67" idx="2"/>
            <a:endCxn id="72" idx="0"/>
          </p:cNvCxnSpPr>
          <p:nvPr/>
        </p:nvCxnSpPr>
        <p:spPr>
          <a:xfrm>
            <a:off x="4391979" y="2062665"/>
            <a:ext cx="0" cy="29514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Rettangolo arrotondato 71"/>
          <p:cNvSpPr/>
          <p:nvPr/>
        </p:nvSpPr>
        <p:spPr>
          <a:xfrm>
            <a:off x="3570602" y="2357808"/>
            <a:ext cx="1642754" cy="637968"/>
          </a:xfrm>
          <a:prstGeom prst="roundRect">
            <a:avLst/>
          </a:prstGeom>
          <a:noFill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1200" b="1" dirty="0" err="1">
                <a:solidFill>
                  <a:srgbClr val="1F497D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mbria" panose="02040503050406030204" pitchFamily="18" charset="0"/>
                <a:ea typeface="MS PGothic" pitchFamily="34" charset="-128"/>
                <a:cs typeface="Comic Sans MS"/>
                <a:sym typeface="Wingdings" pitchFamily="2" charset="2"/>
              </a:rPr>
              <a:t>Imaging</a:t>
            </a:r>
            <a:r>
              <a:rPr lang="it-IT" altLang="it-IT" sz="1200" b="1" dirty="0">
                <a:solidFill>
                  <a:srgbClr val="1F497D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mbria" panose="02040503050406030204" pitchFamily="18" charset="0"/>
                <a:ea typeface="MS PGothic" pitchFamily="34" charset="-128"/>
                <a:cs typeface="Comic Sans MS"/>
                <a:sym typeface="Wingdings" pitchFamily="2" charset="2"/>
              </a:rPr>
              <a:t> </a:t>
            </a:r>
            <a:r>
              <a:rPr lang="it-IT" altLang="it-IT" sz="1200" b="1" dirty="0" err="1">
                <a:solidFill>
                  <a:srgbClr val="1F497D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mbria" panose="02040503050406030204" pitchFamily="18" charset="0"/>
                <a:ea typeface="MS PGothic" pitchFamily="34" charset="-128"/>
                <a:cs typeface="Comic Sans MS"/>
                <a:sym typeface="Wingdings" pitchFamily="2" charset="2"/>
              </a:rPr>
              <a:t>ipot</a:t>
            </a:r>
            <a:r>
              <a:rPr lang="it-IT" altLang="it-IT" sz="1200" b="1" dirty="0">
                <a:solidFill>
                  <a:srgbClr val="1F497D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mbria" panose="02040503050406030204" pitchFamily="18" charset="0"/>
                <a:ea typeface="MS PGothic" pitchFamily="34" charset="-128"/>
                <a:cs typeface="Comic Sans MS"/>
                <a:sym typeface="Wingdings" pitchFamily="2" charset="2"/>
              </a:rPr>
              <a:t>/</a:t>
            </a:r>
            <a:r>
              <a:rPr lang="it-IT" altLang="it-IT" sz="1200" b="1" dirty="0" err="1">
                <a:solidFill>
                  <a:srgbClr val="1F497D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mbria" panose="02040503050406030204" pitchFamily="18" charset="0"/>
                <a:ea typeface="MS PGothic" pitchFamily="34" charset="-128"/>
                <a:cs typeface="Comic Sans MS"/>
                <a:sym typeface="Wingdings" pitchFamily="2" charset="2"/>
              </a:rPr>
              <a:t>ipof</a:t>
            </a:r>
            <a:endParaRPr lang="it-IT" altLang="it-IT" sz="1200" b="1" dirty="0">
              <a:solidFill>
                <a:srgbClr val="1F497D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ambria" panose="02040503050406030204" pitchFamily="18" charset="0"/>
              <a:ea typeface="MS PGothic" pitchFamily="34" charset="-128"/>
              <a:cs typeface="Comic Sans MS"/>
              <a:sym typeface="Wingdings" pitchFamily="2" charset="2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1200" b="1" dirty="0" err="1">
                <a:solidFill>
                  <a:srgbClr val="1F497D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mbria" panose="02040503050406030204" pitchFamily="18" charset="0"/>
                <a:ea typeface="MS PGothic" pitchFamily="34" charset="-128"/>
                <a:cs typeface="Comic Sans MS"/>
                <a:sym typeface="Wingdings" pitchFamily="2" charset="2"/>
              </a:rPr>
              <a:t>Approf</a:t>
            </a:r>
            <a:r>
              <a:rPr lang="it-IT" altLang="it-IT" sz="1200" b="1" dirty="0">
                <a:solidFill>
                  <a:srgbClr val="1F497D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mbria" panose="02040503050406030204" pitchFamily="18" charset="0"/>
                <a:ea typeface="MS PGothic" pitchFamily="34" charset="-128"/>
                <a:cs typeface="Comic Sans MS"/>
                <a:sym typeface="Wingdings" pitchFamily="2" charset="2"/>
              </a:rPr>
              <a:t>. ormonale</a:t>
            </a:r>
            <a:endParaRPr lang="it-IT" altLang="it-IT" sz="1200" b="1" dirty="0">
              <a:solidFill>
                <a:srgbClr val="1F497D">
                  <a:lumMod val="50000"/>
                </a:srgb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ambria" panose="02040503050406030204" pitchFamily="18" charset="0"/>
              <a:ea typeface="MS PGothic" pitchFamily="34" charset="-128"/>
              <a:cs typeface="Comic Sans MS"/>
            </a:endParaRPr>
          </a:p>
        </p:txBody>
      </p:sp>
      <p:sp>
        <p:nvSpPr>
          <p:cNvPr id="78" name="Rettangolo arrotondato 77"/>
          <p:cNvSpPr/>
          <p:nvPr/>
        </p:nvSpPr>
        <p:spPr>
          <a:xfrm>
            <a:off x="3762009" y="5596931"/>
            <a:ext cx="1259939" cy="82045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>
                <a:solidFill>
                  <a:srgbClr val="1F497D"/>
                </a:solidFill>
                <a:latin typeface="Cambria" panose="02040503050406030204" pitchFamily="18" charset="0"/>
                <a:cs typeface="Comic Sans MS"/>
              </a:rPr>
              <a:t>Cariotipo e FNAC*</a:t>
            </a:r>
          </a:p>
        </p:txBody>
      </p:sp>
      <p:cxnSp>
        <p:nvCxnSpPr>
          <p:cNvPr id="108" name="Connettore 2 107"/>
          <p:cNvCxnSpPr>
            <a:cxnSpLocks/>
            <a:stCxn id="4" idx="3"/>
            <a:endCxn id="61" idx="1"/>
          </p:cNvCxnSpPr>
          <p:nvPr/>
        </p:nvCxnSpPr>
        <p:spPr>
          <a:xfrm>
            <a:off x="2548518" y="2742736"/>
            <a:ext cx="1341150" cy="2257803"/>
          </a:xfrm>
          <a:prstGeom prst="bentConnector3">
            <a:avLst>
              <a:gd name="adj1" fmla="val 1372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Rettangolo arrotondato 73"/>
          <p:cNvSpPr/>
          <p:nvPr/>
        </p:nvSpPr>
        <p:spPr>
          <a:xfrm>
            <a:off x="1736752" y="3564951"/>
            <a:ext cx="867522" cy="3958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1200" b="1" dirty="0">
                <a:solidFill>
                  <a:srgbClr val="1F497D"/>
                </a:solidFill>
                <a:latin typeface="Cambria" panose="02040503050406030204" pitchFamily="18" charset="0"/>
                <a:cs typeface="Comic Sans MS"/>
              </a:rPr>
              <a:t>MAGI</a:t>
            </a:r>
          </a:p>
        </p:txBody>
      </p:sp>
      <p:sp>
        <p:nvSpPr>
          <p:cNvPr id="83" name="Rettangolo arrotondato 82"/>
          <p:cNvSpPr/>
          <p:nvPr/>
        </p:nvSpPr>
        <p:spPr>
          <a:xfrm>
            <a:off x="3889669" y="3504770"/>
            <a:ext cx="1004617" cy="580003"/>
          </a:xfrm>
          <a:prstGeom prst="roundRect">
            <a:avLst/>
          </a:prstGeom>
          <a:noFill/>
          <a:ln w="57150" cmpd="sng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b="1" dirty="0">
                <a:solidFill>
                  <a:srgbClr val="1F497D"/>
                </a:solidFill>
                <a:latin typeface="Cambria" panose="02040503050406030204" pitchFamily="18" charset="0"/>
                <a:cs typeface="Comic Sans MS"/>
              </a:rPr>
              <a:t>Varicocele</a:t>
            </a:r>
          </a:p>
        </p:txBody>
      </p:sp>
      <p:cxnSp>
        <p:nvCxnSpPr>
          <p:cNvPr id="85" name="Connettore 2 84"/>
          <p:cNvCxnSpPr>
            <a:cxnSpLocks/>
            <a:stCxn id="3" idx="3"/>
            <a:endCxn id="83" idx="1"/>
          </p:cNvCxnSpPr>
          <p:nvPr/>
        </p:nvCxnSpPr>
        <p:spPr>
          <a:xfrm>
            <a:off x="2646918" y="1666729"/>
            <a:ext cx="1242751" cy="2128043"/>
          </a:xfrm>
          <a:prstGeom prst="bentConnector3">
            <a:avLst>
              <a:gd name="adj1" fmla="val 21649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CasellaDiTesto 30"/>
          <p:cNvSpPr txBox="1"/>
          <p:nvPr/>
        </p:nvSpPr>
        <p:spPr>
          <a:xfrm>
            <a:off x="79288" y="6453336"/>
            <a:ext cx="36286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rgbClr val="002060"/>
                </a:solidFill>
                <a:latin typeface="Cambria" panose="02040503050406030204" pitchFamily="18" charset="0"/>
                <a:ea typeface="ＭＳ Ｐゴシック" panose="020B0600070205080204" pitchFamily="34" charset="-128"/>
              </a:rPr>
              <a:t>*Se conta spermatica &lt;10 </a:t>
            </a:r>
            <a:r>
              <a:rPr lang="it-IT" sz="1400" dirty="0" err="1">
                <a:solidFill>
                  <a:srgbClr val="002060"/>
                </a:solidFill>
                <a:latin typeface="Cambria" panose="02040503050406030204" pitchFamily="18" charset="0"/>
                <a:ea typeface="ＭＳ Ｐゴシック" panose="020B0600070205080204" pitchFamily="34" charset="-128"/>
              </a:rPr>
              <a:t>mil</a:t>
            </a:r>
            <a:r>
              <a:rPr lang="it-IT" sz="1400" dirty="0">
                <a:solidFill>
                  <a:srgbClr val="002060"/>
                </a:solidFill>
                <a:latin typeface="Cambria" panose="02040503050406030204" pitchFamily="18" charset="0"/>
                <a:ea typeface="ＭＳ Ｐゴシック" panose="020B0600070205080204" pitchFamily="34" charset="-128"/>
              </a:rPr>
              <a:t>/tot</a:t>
            </a:r>
          </a:p>
        </p:txBody>
      </p:sp>
      <p:cxnSp>
        <p:nvCxnSpPr>
          <p:cNvPr id="88" name="Connettore 2 87"/>
          <p:cNvCxnSpPr>
            <a:cxnSpLocks/>
            <a:stCxn id="69" idx="1"/>
            <a:endCxn id="83" idx="3"/>
          </p:cNvCxnSpPr>
          <p:nvPr/>
        </p:nvCxnSpPr>
        <p:spPr>
          <a:xfrm rot="10800000" flipV="1">
            <a:off x="4894286" y="1700930"/>
            <a:ext cx="1218708" cy="2093841"/>
          </a:xfrm>
          <a:prstGeom prst="bentConnector3">
            <a:avLst>
              <a:gd name="adj1" fmla="val 16898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Connettore 2 97"/>
          <p:cNvCxnSpPr>
            <a:cxnSpLocks/>
            <a:stCxn id="69" idx="2"/>
            <a:endCxn id="61" idx="3"/>
          </p:cNvCxnSpPr>
          <p:nvPr/>
        </p:nvCxnSpPr>
        <p:spPr>
          <a:xfrm rot="5400000">
            <a:off x="4780766" y="2178968"/>
            <a:ext cx="2935090" cy="2708052"/>
          </a:xfrm>
          <a:prstGeom prst="bentConnector2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Segnaposto numero diapositiva 10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13A47-361A-43EB-A6A7-90E7175F25F8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36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779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arrotondato 1"/>
          <p:cNvSpPr/>
          <p:nvPr/>
        </p:nvSpPr>
        <p:spPr>
          <a:xfrm>
            <a:off x="100326" y="61290"/>
            <a:ext cx="5064341" cy="98464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dirty="0" smtClean="0">
                <a:solidFill>
                  <a:srgbClr val="1F497D"/>
                </a:solidFill>
                <a:latin typeface="Cambria" panose="02040503050406030204" pitchFamily="18" charset="0"/>
                <a:cs typeface="Comic Sans MS"/>
              </a:rPr>
              <a:t>3) ASTENOZOOSPERMIA</a:t>
            </a:r>
            <a:endParaRPr lang="it-IT" dirty="0">
              <a:solidFill>
                <a:srgbClr val="1F497D"/>
              </a:solidFill>
              <a:latin typeface="Cambria" panose="02040503050406030204" pitchFamily="18" charset="0"/>
              <a:cs typeface="Comic Sans MS"/>
            </a:endParaRPr>
          </a:p>
        </p:txBody>
      </p:sp>
      <p:sp>
        <p:nvSpPr>
          <p:cNvPr id="4" name="Rettangolo arrotondato 3"/>
          <p:cNvSpPr/>
          <p:nvPr/>
        </p:nvSpPr>
        <p:spPr>
          <a:xfrm>
            <a:off x="1391785" y="2813766"/>
            <a:ext cx="2404866" cy="505744"/>
          </a:xfrm>
          <a:prstGeom prst="roundRect">
            <a:avLst/>
          </a:prstGeom>
          <a:noFill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200" b="1" dirty="0" err="1">
                <a:solidFill>
                  <a:srgbClr val="1F497D"/>
                </a:solidFill>
                <a:latin typeface="Cambria" panose="02040503050406030204" pitchFamily="18" charset="0"/>
                <a:cs typeface="Comic Sans MS"/>
              </a:rPr>
              <a:t>Infertilita’</a:t>
            </a:r>
            <a:r>
              <a:rPr lang="it-IT" sz="1200" b="1" dirty="0">
                <a:solidFill>
                  <a:srgbClr val="1F497D"/>
                </a:solidFill>
                <a:latin typeface="Cambria" panose="02040503050406030204" pitchFamily="18" charset="0"/>
                <a:cs typeface="Comic Sans MS"/>
              </a:rPr>
              <a:t> immunologica</a:t>
            </a:r>
            <a:endParaRPr lang="it-IT" altLang="it-IT" sz="1200" b="1" dirty="0">
              <a:solidFill>
                <a:srgbClr val="1F497D">
                  <a:lumMod val="50000"/>
                </a:srgb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ambria" panose="02040503050406030204" pitchFamily="18" charset="0"/>
              <a:ea typeface="MS PGothic" pitchFamily="34" charset="-128"/>
              <a:cs typeface="Comic Sans MS"/>
            </a:endParaRPr>
          </a:p>
        </p:txBody>
      </p:sp>
      <p:cxnSp>
        <p:nvCxnSpPr>
          <p:cNvPr id="28" name="Connettore 2 27"/>
          <p:cNvCxnSpPr>
            <a:cxnSpLocks/>
            <a:stCxn id="2" idx="2"/>
            <a:endCxn id="34" idx="0"/>
          </p:cNvCxnSpPr>
          <p:nvPr/>
        </p:nvCxnSpPr>
        <p:spPr>
          <a:xfrm rot="5400000">
            <a:off x="1945604" y="643141"/>
            <a:ext cx="284104" cy="1089683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2 35"/>
          <p:cNvCxnSpPr>
            <a:cxnSpLocks/>
            <a:stCxn id="2" idx="2"/>
            <a:endCxn id="33" idx="0"/>
          </p:cNvCxnSpPr>
          <p:nvPr/>
        </p:nvCxnSpPr>
        <p:spPr>
          <a:xfrm rot="16200000" flipH="1">
            <a:off x="4978066" y="-1299640"/>
            <a:ext cx="278614" cy="4969753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ttore 2 43"/>
          <p:cNvCxnSpPr>
            <a:cxnSpLocks/>
            <a:stCxn id="2" idx="2"/>
            <a:endCxn id="67" idx="0"/>
          </p:cNvCxnSpPr>
          <p:nvPr/>
        </p:nvCxnSpPr>
        <p:spPr>
          <a:xfrm rot="16200000" flipH="1">
            <a:off x="3455444" y="222983"/>
            <a:ext cx="294140" cy="1940034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 Box 19"/>
          <p:cNvSpPr txBox="1">
            <a:spLocks noChangeArrowheads="1"/>
          </p:cNvSpPr>
          <p:nvPr/>
        </p:nvSpPr>
        <p:spPr bwMode="auto">
          <a:xfrm>
            <a:off x="6555958" y="0"/>
            <a:ext cx="2592288" cy="738664"/>
          </a:xfrm>
          <a:prstGeom prst="rect">
            <a:avLst/>
          </a:prstGeom>
          <a:solidFill>
            <a:schemeClr val="bg1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85725" indent="-85725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r>
              <a:rPr lang="en-GB" sz="1400" dirty="0" err="1">
                <a:solidFill>
                  <a:srgbClr val="1F497D"/>
                </a:solidFill>
                <a:latin typeface="Cambria" panose="02040503050406030204" pitchFamily="18" charset="0"/>
                <a:ea typeface="ＭＳ Ｐゴシック" charset="-128"/>
                <a:cs typeface="Comic Sans MS"/>
              </a:rPr>
              <a:t>Anamnesi</a:t>
            </a:r>
            <a:endParaRPr lang="en-GB" sz="1400" dirty="0">
              <a:solidFill>
                <a:srgbClr val="1F497D"/>
              </a:solidFill>
              <a:latin typeface="Cambria" panose="02040503050406030204" pitchFamily="18" charset="0"/>
              <a:ea typeface="ＭＳ Ｐゴシック" charset="-128"/>
              <a:cs typeface="Comic Sans MS"/>
            </a:endParaRPr>
          </a:p>
          <a:p>
            <a:pPr marL="85725" indent="-85725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r>
              <a:rPr lang="en-GB" sz="1400" dirty="0" err="1">
                <a:solidFill>
                  <a:srgbClr val="1F497D"/>
                </a:solidFill>
                <a:latin typeface="Cambria" panose="02040503050406030204" pitchFamily="18" charset="0"/>
                <a:ea typeface="ＭＳ Ｐゴシック" charset="-128"/>
                <a:cs typeface="Comic Sans MS"/>
              </a:rPr>
              <a:t>Esame</a:t>
            </a:r>
            <a:r>
              <a:rPr lang="en-GB" sz="1400" dirty="0">
                <a:solidFill>
                  <a:srgbClr val="1F497D"/>
                </a:solidFill>
                <a:latin typeface="Cambria" panose="02040503050406030204" pitchFamily="18" charset="0"/>
                <a:ea typeface="ＭＳ Ｐゴシック" charset="-128"/>
                <a:cs typeface="Comic Sans MS"/>
              </a:rPr>
              <a:t> </a:t>
            </a:r>
            <a:r>
              <a:rPr lang="en-GB" sz="1400" dirty="0" err="1">
                <a:solidFill>
                  <a:srgbClr val="1F497D"/>
                </a:solidFill>
                <a:latin typeface="Cambria" panose="02040503050406030204" pitchFamily="18" charset="0"/>
                <a:ea typeface="ＭＳ Ｐゴシック" charset="-128"/>
                <a:cs typeface="Comic Sans MS"/>
              </a:rPr>
              <a:t>obiettivo</a:t>
            </a:r>
            <a:endParaRPr lang="en-GB" sz="1400" dirty="0">
              <a:solidFill>
                <a:srgbClr val="1F497D"/>
              </a:solidFill>
              <a:latin typeface="Cambria" panose="02040503050406030204" pitchFamily="18" charset="0"/>
              <a:ea typeface="ＭＳ Ｐゴシック" charset="-128"/>
              <a:cs typeface="Comic Sans MS"/>
            </a:endParaRPr>
          </a:p>
          <a:p>
            <a:pPr marL="85725" indent="-85725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r>
              <a:rPr lang="en-GB" sz="1400" dirty="0" err="1">
                <a:solidFill>
                  <a:srgbClr val="1F497D"/>
                </a:solidFill>
                <a:latin typeface="Cambria" panose="02040503050406030204" pitchFamily="18" charset="0"/>
                <a:ea typeface="ＭＳ Ｐゴシック" charset="-128"/>
                <a:cs typeface="Comic Sans MS"/>
              </a:rPr>
              <a:t>Esame</a:t>
            </a:r>
            <a:r>
              <a:rPr lang="en-GB" sz="1400" dirty="0">
                <a:solidFill>
                  <a:srgbClr val="1F497D"/>
                </a:solidFill>
                <a:latin typeface="Cambria" panose="02040503050406030204" pitchFamily="18" charset="0"/>
                <a:ea typeface="ＭＳ Ｐゴシック" charset="-128"/>
                <a:cs typeface="Comic Sans MS"/>
              </a:rPr>
              <a:t> </a:t>
            </a:r>
            <a:r>
              <a:rPr lang="en-GB" sz="1400" dirty="0" err="1">
                <a:solidFill>
                  <a:srgbClr val="1F497D"/>
                </a:solidFill>
                <a:latin typeface="Cambria" panose="02040503050406030204" pitchFamily="18" charset="0"/>
                <a:ea typeface="ＭＳ Ｐゴシック" charset="-128"/>
                <a:cs typeface="Comic Sans MS"/>
              </a:rPr>
              <a:t>seminale</a:t>
            </a:r>
            <a:endParaRPr lang="en-GB" sz="1400" dirty="0">
              <a:solidFill>
                <a:srgbClr val="1F497D"/>
              </a:solidFill>
              <a:latin typeface="Cambria" panose="02040503050406030204" pitchFamily="18" charset="0"/>
              <a:ea typeface="ＭＳ Ｐゴシック" charset="-128"/>
              <a:cs typeface="Comic Sans MS"/>
            </a:endParaRPr>
          </a:p>
        </p:txBody>
      </p:sp>
      <p:cxnSp>
        <p:nvCxnSpPr>
          <p:cNvPr id="59" name="Connettore 2 58"/>
          <p:cNvCxnSpPr>
            <a:cxnSpLocks/>
            <a:stCxn id="67" idx="2"/>
            <a:endCxn id="83" idx="0"/>
          </p:cNvCxnSpPr>
          <p:nvPr/>
        </p:nvCxnSpPr>
        <p:spPr>
          <a:xfrm rot="5400000">
            <a:off x="3303526" y="2871693"/>
            <a:ext cx="2113133" cy="424878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nettore 2 59"/>
          <p:cNvCxnSpPr>
            <a:cxnSpLocks/>
            <a:stCxn id="67" idx="2"/>
            <a:endCxn id="4" idx="0"/>
          </p:cNvCxnSpPr>
          <p:nvPr/>
        </p:nvCxnSpPr>
        <p:spPr>
          <a:xfrm rot="5400000">
            <a:off x="3190275" y="1431510"/>
            <a:ext cx="786200" cy="1978313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ettangolo arrotondato 60"/>
          <p:cNvSpPr/>
          <p:nvPr/>
        </p:nvSpPr>
        <p:spPr>
          <a:xfrm>
            <a:off x="3169687" y="4878681"/>
            <a:ext cx="1957243" cy="557221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1200" b="1" dirty="0">
                <a:solidFill>
                  <a:srgbClr val="1F497D"/>
                </a:solidFill>
                <a:latin typeface="Cambria" panose="02040503050406030204" pitchFamily="18" charset="0"/>
                <a:cs typeface="Comic Sans MS"/>
              </a:rPr>
              <a:t>Alterazione prostatica cronica</a:t>
            </a:r>
          </a:p>
        </p:txBody>
      </p:sp>
      <p:cxnSp>
        <p:nvCxnSpPr>
          <p:cNvPr id="63" name="Connettore 2 62"/>
          <p:cNvCxnSpPr>
            <a:cxnSpLocks/>
            <a:stCxn id="67" idx="2"/>
            <a:endCxn id="39" idx="0"/>
          </p:cNvCxnSpPr>
          <p:nvPr/>
        </p:nvCxnSpPr>
        <p:spPr>
          <a:xfrm rot="16200000" flipH="1">
            <a:off x="5333555" y="1266542"/>
            <a:ext cx="759974" cy="2282022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Rettangolo arrotondato 66"/>
          <p:cNvSpPr/>
          <p:nvPr/>
        </p:nvSpPr>
        <p:spPr>
          <a:xfrm>
            <a:off x="3168375" y="1340070"/>
            <a:ext cx="2808312" cy="687496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 altLang="it-IT" sz="1200" dirty="0" smtClean="0">
              <a:solidFill>
                <a:srgbClr val="1F497D"/>
              </a:solidFill>
              <a:latin typeface="Cambria" panose="02040503050406030204" pitchFamily="18" charset="0"/>
              <a:ea typeface="MS PGothic" pitchFamily="34" charset="-128"/>
              <a:cs typeface="Comic Sans MS"/>
              <a:sym typeface="Wingdings" pitchFamily="2" charset="2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dirty="0" smtClean="0">
                <a:solidFill>
                  <a:srgbClr val="1F497D"/>
                </a:solidFill>
                <a:latin typeface="Cambria" panose="02040503050406030204" pitchFamily="18" charset="0"/>
                <a:ea typeface="MS PGothic" pitchFamily="34" charset="-128"/>
                <a:cs typeface="Comic Sans MS"/>
                <a:sym typeface="Wingdings" pitchFamily="2" charset="2"/>
              </a:rPr>
              <a:t>ECD </a:t>
            </a:r>
            <a:r>
              <a:rPr lang="it-IT" altLang="it-IT" dirty="0">
                <a:solidFill>
                  <a:srgbClr val="1F497D"/>
                </a:solidFill>
                <a:latin typeface="Cambria" panose="02040503050406030204" pitchFamily="18" charset="0"/>
                <a:ea typeface="MS PGothic" pitchFamily="34" charset="-128"/>
                <a:cs typeface="Comic Sans MS"/>
                <a:sym typeface="Wingdings" pitchFamily="2" charset="2"/>
              </a:rPr>
              <a:t>scrotale</a:t>
            </a:r>
            <a:br>
              <a:rPr lang="it-IT" altLang="it-IT" dirty="0">
                <a:solidFill>
                  <a:srgbClr val="1F497D"/>
                </a:solidFill>
                <a:latin typeface="Cambria" panose="02040503050406030204" pitchFamily="18" charset="0"/>
                <a:ea typeface="MS PGothic" pitchFamily="34" charset="-128"/>
                <a:cs typeface="Comic Sans MS"/>
                <a:sym typeface="Wingdings" pitchFamily="2" charset="2"/>
              </a:rPr>
            </a:br>
            <a:r>
              <a:rPr lang="it-IT" altLang="it-IT" dirty="0">
                <a:solidFill>
                  <a:srgbClr val="1F497D"/>
                </a:solidFill>
                <a:latin typeface="Cambria" panose="02040503050406030204" pitchFamily="18" charset="0"/>
                <a:ea typeface="MS PGothic" pitchFamily="34" charset="-128"/>
                <a:cs typeface="Comic Sans MS"/>
                <a:sym typeface="Wingdings" pitchFamily="2" charset="2"/>
              </a:rPr>
              <a:t>TRUS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1200" dirty="0">
                <a:solidFill>
                  <a:srgbClr val="1F497D"/>
                </a:solidFill>
                <a:latin typeface="Cambria" panose="02040503050406030204" pitchFamily="18" charset="0"/>
                <a:ea typeface="MS PGothic" pitchFamily="34" charset="-128"/>
                <a:cs typeface="Comic Sans MS"/>
              </a:rPr>
              <a:t> </a:t>
            </a:r>
            <a:endParaRPr lang="it-IT" altLang="it-IT" sz="1200" dirty="0">
              <a:solidFill>
                <a:srgbClr val="1F497D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ambria" panose="02040503050406030204" pitchFamily="18" charset="0"/>
              <a:ea typeface="MS PGothic" pitchFamily="34" charset="-128"/>
              <a:cs typeface="Comic Sans MS"/>
              <a:sym typeface="Wingdings" pitchFamily="2" charset="2"/>
            </a:endParaRPr>
          </a:p>
        </p:txBody>
      </p:sp>
      <p:sp>
        <p:nvSpPr>
          <p:cNvPr id="83" name="Rettangolo arrotondato 82"/>
          <p:cNvSpPr/>
          <p:nvPr/>
        </p:nvSpPr>
        <p:spPr>
          <a:xfrm>
            <a:off x="3168375" y="4140699"/>
            <a:ext cx="1958555" cy="516953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1200" b="1" dirty="0">
                <a:solidFill>
                  <a:srgbClr val="1F497D"/>
                </a:solidFill>
                <a:latin typeface="Cambria" panose="02040503050406030204" pitchFamily="18" charset="0"/>
                <a:cs typeface="Comic Sans MS"/>
              </a:rPr>
              <a:t>Alterazione epididimo deferenziale</a:t>
            </a:r>
          </a:p>
        </p:txBody>
      </p:sp>
      <p:sp>
        <p:nvSpPr>
          <p:cNvPr id="33" name="Rettangolo arrotondato 32"/>
          <p:cNvSpPr/>
          <p:nvPr/>
        </p:nvSpPr>
        <p:spPr>
          <a:xfrm>
            <a:off x="6159762" y="1324544"/>
            <a:ext cx="2884975" cy="718462"/>
          </a:xfrm>
          <a:prstGeom prst="roundRect">
            <a:avLst/>
          </a:prstGeom>
          <a:noFill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1200" b="1" dirty="0">
                <a:solidFill>
                  <a:srgbClr val="1F497D">
                    <a:lumMod val="50000"/>
                  </a:srgb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mbria" panose="02040503050406030204" pitchFamily="18" charset="0"/>
                <a:ea typeface="MS PGothic" pitchFamily="34" charset="-128"/>
                <a:cs typeface="Comic Sans MS"/>
              </a:rPr>
              <a:t>Conferma astenozoospermia dopo 3 mesi dalla rimozione di fattori esogeni</a:t>
            </a:r>
          </a:p>
        </p:txBody>
      </p:sp>
      <p:sp>
        <p:nvSpPr>
          <p:cNvPr id="34" name="Rettangolo arrotondato 33"/>
          <p:cNvSpPr/>
          <p:nvPr/>
        </p:nvSpPr>
        <p:spPr>
          <a:xfrm>
            <a:off x="100326" y="1330034"/>
            <a:ext cx="2884975" cy="718462"/>
          </a:xfrm>
          <a:prstGeom prst="roundRect">
            <a:avLst/>
          </a:prstGeom>
          <a:noFill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1200" b="1" dirty="0">
                <a:solidFill>
                  <a:srgbClr val="1F497D">
                    <a:lumMod val="50000"/>
                  </a:srgbClr>
                </a:solidFill>
                <a:latin typeface="Cambria" panose="02040503050406030204" pitchFamily="18" charset="0"/>
                <a:ea typeface="MS PGothic" pitchFamily="34" charset="-128"/>
                <a:cs typeface="Comic Sans MS"/>
              </a:rPr>
              <a:t>Esami infettivologici negativi o conferma astenozoospermia dopo terapia antibiotica</a:t>
            </a:r>
          </a:p>
        </p:txBody>
      </p:sp>
      <p:sp>
        <p:nvSpPr>
          <p:cNvPr id="37" name="Rettangolo arrotondato 36"/>
          <p:cNvSpPr/>
          <p:nvPr/>
        </p:nvSpPr>
        <p:spPr>
          <a:xfrm>
            <a:off x="3168375" y="5639287"/>
            <a:ext cx="1976621" cy="493218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1200" b="1" dirty="0">
                <a:solidFill>
                  <a:srgbClr val="1F497D"/>
                </a:solidFill>
                <a:latin typeface="Cambria" panose="02040503050406030204" pitchFamily="18" charset="0"/>
                <a:cs typeface="Comic Sans MS"/>
              </a:rPr>
              <a:t>Varicocele</a:t>
            </a:r>
          </a:p>
        </p:txBody>
      </p:sp>
      <p:sp>
        <p:nvSpPr>
          <p:cNvPr id="39" name="Rettangolo arrotondato 38"/>
          <p:cNvSpPr/>
          <p:nvPr/>
        </p:nvSpPr>
        <p:spPr>
          <a:xfrm>
            <a:off x="5652120" y="2787540"/>
            <a:ext cx="2404866" cy="505744"/>
          </a:xfrm>
          <a:prstGeom prst="roundRect">
            <a:avLst/>
          </a:prstGeom>
          <a:noFill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200" b="1" dirty="0">
                <a:solidFill>
                  <a:srgbClr val="1F497D"/>
                </a:solidFill>
                <a:latin typeface="Cambria" panose="02040503050406030204" pitchFamily="18" charset="0"/>
                <a:cs typeface="Comic Sans MS"/>
              </a:rPr>
              <a:t>Idiopatica</a:t>
            </a:r>
            <a:endParaRPr lang="it-IT" altLang="it-IT" sz="1200" b="1" dirty="0">
              <a:solidFill>
                <a:srgbClr val="1F497D">
                  <a:lumMod val="50000"/>
                </a:srgb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ambria" panose="02040503050406030204" pitchFamily="18" charset="0"/>
              <a:ea typeface="MS PGothic" pitchFamily="34" charset="-128"/>
              <a:cs typeface="Comic Sans MS"/>
            </a:endParaRPr>
          </a:p>
        </p:txBody>
      </p:sp>
      <p:cxnSp>
        <p:nvCxnSpPr>
          <p:cNvPr id="40" name="Connettore 2 39"/>
          <p:cNvCxnSpPr>
            <a:cxnSpLocks/>
            <a:stCxn id="39" idx="2"/>
            <a:endCxn id="43" idx="0"/>
          </p:cNvCxnSpPr>
          <p:nvPr/>
        </p:nvCxnSpPr>
        <p:spPr>
          <a:xfrm>
            <a:off x="6854553" y="3293284"/>
            <a:ext cx="0" cy="40424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ttangolo arrotondato 42"/>
          <p:cNvSpPr/>
          <p:nvPr/>
        </p:nvSpPr>
        <p:spPr>
          <a:xfrm>
            <a:off x="5630417" y="3697526"/>
            <a:ext cx="2448272" cy="680583"/>
          </a:xfrm>
          <a:prstGeom prst="roundRect">
            <a:avLst/>
          </a:prstGeom>
          <a:noFill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200" b="1" dirty="0">
                <a:solidFill>
                  <a:srgbClr val="1F497D"/>
                </a:solidFill>
                <a:latin typeface="Cambria" panose="02040503050406030204" pitchFamily="18" charset="0"/>
                <a:cs typeface="Comic Sans MS"/>
              </a:rPr>
              <a:t>Approfondimento mediante studio del gene delle DINEINE</a:t>
            </a:r>
            <a:endParaRPr lang="it-IT" altLang="it-IT" sz="1200" b="1" dirty="0">
              <a:solidFill>
                <a:srgbClr val="1F497D">
                  <a:lumMod val="50000"/>
                </a:srgb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ambria" panose="02040503050406030204" pitchFamily="18" charset="0"/>
              <a:ea typeface="MS PGothic" pitchFamily="34" charset="-128"/>
              <a:cs typeface="Comic Sans MS"/>
            </a:endParaRPr>
          </a:p>
        </p:txBody>
      </p:sp>
      <p:sp>
        <p:nvSpPr>
          <p:cNvPr id="35" name="Segnaposto numero diapositiva 3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13A47-361A-43EB-A6A7-90E7175F25F8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37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2727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Strategie</a:t>
            </a:r>
            <a:r>
              <a:rPr lang="en-US" dirty="0" smtClean="0"/>
              <a:t> </a:t>
            </a:r>
            <a:r>
              <a:rPr lang="en-US" dirty="0" err="1" smtClean="0"/>
              <a:t>terapeutiche</a:t>
            </a:r>
            <a:r>
              <a:rPr lang="en-US" dirty="0" smtClean="0"/>
              <a:t> </a:t>
            </a:r>
            <a:r>
              <a:rPr lang="en-US" dirty="0" err="1" smtClean="0"/>
              <a:t>andrologiche</a:t>
            </a:r>
            <a:endParaRPr lang="en-US" dirty="0"/>
          </a:p>
        </p:txBody>
      </p:sp>
      <p:sp>
        <p:nvSpPr>
          <p:cNvPr id="4" name="Segnaposto contenuto 3"/>
          <p:cNvSpPr>
            <a:spLocks noGrp="1"/>
          </p:cNvSpPr>
          <p:nvPr>
            <p:ph idx="1"/>
          </p:nvPr>
        </p:nvSpPr>
        <p:spPr>
          <a:xfrm>
            <a:off x="457200" y="1484313"/>
            <a:ext cx="4931546" cy="4824412"/>
          </a:xfrm>
        </p:spPr>
        <p:txBody>
          <a:bodyPr/>
          <a:lstStyle/>
          <a:p>
            <a:r>
              <a:rPr lang="en-US" dirty="0" err="1" smtClean="0"/>
              <a:t>Dipendono</a:t>
            </a:r>
            <a:r>
              <a:rPr lang="en-US" dirty="0" smtClean="0"/>
              <a:t> da:</a:t>
            </a:r>
          </a:p>
          <a:p>
            <a:pPr lvl="1"/>
            <a:r>
              <a:rPr lang="en-US" dirty="0" err="1" smtClean="0"/>
              <a:t>Fattori</a:t>
            </a:r>
            <a:r>
              <a:rPr lang="en-US" dirty="0" smtClean="0"/>
              <a:t> di </a:t>
            </a:r>
            <a:r>
              <a:rPr lang="en-US" dirty="0" err="1" smtClean="0"/>
              <a:t>rischio</a:t>
            </a:r>
            <a:endParaRPr lang="en-US" dirty="0" smtClean="0"/>
          </a:p>
          <a:p>
            <a:pPr lvl="1"/>
            <a:r>
              <a:rPr lang="en-US" dirty="0" smtClean="0"/>
              <a:t>Cause</a:t>
            </a:r>
          </a:p>
          <a:p>
            <a:pPr lvl="1"/>
            <a:r>
              <a:rPr lang="en-US" dirty="0" err="1" smtClean="0"/>
              <a:t>Potenziale</a:t>
            </a:r>
            <a:r>
              <a:rPr lang="en-US" dirty="0" smtClean="0"/>
              <a:t> di </a:t>
            </a:r>
            <a:r>
              <a:rPr lang="en-US" dirty="0" err="1" smtClean="0"/>
              <a:t>fertilità</a:t>
            </a:r>
            <a:endParaRPr lang="en-US" dirty="0" smtClean="0"/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4E2411-B214-4639-8BEF-2C3280D68268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38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5" name="Picture 2" descr="Risultati immagini per coppia infertile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953738" y="2758259"/>
            <a:ext cx="3519264" cy="2091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tangolo 5"/>
          <p:cNvSpPr/>
          <p:nvPr/>
        </p:nvSpPr>
        <p:spPr>
          <a:xfrm rot="20062598">
            <a:off x="4563876" y="2373537"/>
            <a:ext cx="1778051" cy="76944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4400" dirty="0" err="1"/>
              <a:t>Coppia</a:t>
            </a:r>
            <a:endParaRPr lang="en-US" sz="4400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407824" y="5161340"/>
            <a:ext cx="8366221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2400" dirty="0" smtClean="0"/>
              <a:t>Non si basano solo sull’esame del liquido seminale e non hanno come obiettivo solo il miglioramento del liquido seminale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1180635892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3"/>
          <p:cNvSpPr>
            <a:spLocks noGrp="1"/>
          </p:cNvSpPr>
          <p:nvPr>
            <p:ph idx="1"/>
          </p:nvPr>
        </p:nvSpPr>
        <p:spPr>
          <a:xfrm>
            <a:off x="457200" y="1689378"/>
            <a:ext cx="8229600" cy="3868092"/>
          </a:xfrm>
        </p:spPr>
        <p:txBody>
          <a:bodyPr>
            <a:normAutofit fontScale="85000" lnSpcReduction="20000"/>
          </a:bodyPr>
          <a:lstStyle/>
          <a:p>
            <a:r>
              <a:rPr lang="en-US" dirty="0" err="1" smtClean="0"/>
              <a:t>Ripristinare</a:t>
            </a:r>
            <a:r>
              <a:rPr lang="en-US" dirty="0" smtClean="0"/>
              <a:t> la </a:t>
            </a:r>
            <a:r>
              <a:rPr lang="en-US" dirty="0" err="1" smtClean="0"/>
              <a:t>fertilità</a:t>
            </a:r>
            <a:r>
              <a:rPr lang="en-US" dirty="0" smtClean="0"/>
              <a:t> </a:t>
            </a:r>
            <a:r>
              <a:rPr lang="en-US" dirty="0" err="1" smtClean="0"/>
              <a:t>naturale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err="1" smtClean="0"/>
              <a:t>Permettere</a:t>
            </a:r>
            <a:r>
              <a:rPr lang="en-US" dirty="0" smtClean="0"/>
              <a:t> ART</a:t>
            </a:r>
          </a:p>
          <a:p>
            <a:r>
              <a:rPr lang="en-US" dirty="0" err="1" smtClean="0"/>
              <a:t>Permettere</a:t>
            </a:r>
            <a:r>
              <a:rPr lang="en-US" dirty="0" smtClean="0"/>
              <a:t> </a:t>
            </a:r>
            <a:r>
              <a:rPr lang="en-US" dirty="0" err="1" smtClean="0"/>
              <a:t>gradualità</a:t>
            </a:r>
            <a:r>
              <a:rPr lang="en-US" dirty="0" smtClean="0"/>
              <a:t> </a:t>
            </a:r>
            <a:r>
              <a:rPr lang="en-US" dirty="0" err="1" smtClean="0"/>
              <a:t>nella</a:t>
            </a:r>
            <a:r>
              <a:rPr lang="en-US" dirty="0" smtClean="0"/>
              <a:t> ART</a:t>
            </a:r>
          </a:p>
          <a:p>
            <a:r>
              <a:rPr lang="en-US" dirty="0" err="1" smtClean="0"/>
              <a:t>Migliorare</a:t>
            </a:r>
            <a:r>
              <a:rPr lang="en-US" dirty="0" smtClean="0"/>
              <a:t> </a:t>
            </a:r>
            <a:r>
              <a:rPr lang="en-US" dirty="0" err="1" smtClean="0"/>
              <a:t>risultati</a:t>
            </a:r>
            <a:r>
              <a:rPr lang="en-US" dirty="0" smtClean="0"/>
              <a:t> ART</a:t>
            </a:r>
          </a:p>
          <a:p>
            <a:endParaRPr lang="en-US" dirty="0" smtClean="0"/>
          </a:p>
          <a:p>
            <a:r>
              <a:rPr lang="en-US" dirty="0" err="1" smtClean="0"/>
              <a:t>Preservare</a:t>
            </a:r>
            <a:r>
              <a:rPr lang="en-US" dirty="0" smtClean="0"/>
              <a:t> la </a:t>
            </a:r>
            <a:r>
              <a:rPr lang="en-US" dirty="0" err="1" smtClean="0"/>
              <a:t>fertilità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Curare </a:t>
            </a:r>
            <a:r>
              <a:rPr lang="en-US" dirty="0" err="1" smtClean="0"/>
              <a:t>e</a:t>
            </a:r>
            <a:r>
              <a:rPr lang="en-US" dirty="0" smtClean="0"/>
              <a:t> </a:t>
            </a:r>
            <a:r>
              <a:rPr lang="en-US" dirty="0" err="1" smtClean="0"/>
              <a:t>preservare</a:t>
            </a:r>
            <a:r>
              <a:rPr lang="en-US" dirty="0" smtClean="0"/>
              <a:t> la salute </a:t>
            </a:r>
            <a:r>
              <a:rPr lang="en-US" dirty="0" err="1" smtClean="0"/>
              <a:t>riproduttiva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4E2411-B214-4639-8BEF-2C3280D68268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39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Titolo 2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Strategie</a:t>
            </a:r>
            <a:r>
              <a:rPr lang="en-US" dirty="0" smtClean="0"/>
              <a:t> </a:t>
            </a:r>
            <a:r>
              <a:rPr lang="en-US" dirty="0" err="1" smtClean="0"/>
              <a:t>terapeutiche</a:t>
            </a:r>
            <a:r>
              <a:rPr lang="en-US" dirty="0" smtClean="0"/>
              <a:t> </a:t>
            </a:r>
            <a:r>
              <a:rPr lang="en-US" dirty="0" err="1" smtClean="0"/>
              <a:t>andrologiche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>
                <a:solidFill>
                  <a:schemeClr val="tx1"/>
                </a:solidFill>
              </a:rPr>
              <a:t>- </a:t>
            </a:r>
            <a:r>
              <a:rPr lang="en-US" dirty="0" err="1" smtClean="0">
                <a:solidFill>
                  <a:schemeClr val="tx1"/>
                </a:solidFill>
              </a:rPr>
              <a:t>Obiettivi</a:t>
            </a:r>
            <a:r>
              <a:rPr lang="en-US" dirty="0" smtClean="0">
                <a:solidFill>
                  <a:schemeClr val="tx1"/>
                </a:solidFill>
              </a:rPr>
              <a:t> -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1924545" y="5935687"/>
            <a:ext cx="5451357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2800" dirty="0" smtClean="0"/>
              <a:t>Salute </a:t>
            </a:r>
            <a:r>
              <a:rPr lang="en-US" sz="2800" dirty="0" err="1" smtClean="0"/>
              <a:t>riproduttiva</a:t>
            </a:r>
            <a:r>
              <a:rPr lang="en-US" sz="2800" dirty="0" smtClean="0"/>
              <a:t> = salute </a:t>
            </a:r>
            <a:r>
              <a:rPr lang="en-US" sz="2800" dirty="0" err="1" smtClean="0"/>
              <a:t>generale</a:t>
            </a:r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179143731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9B0053-BBDD-45A4-9803-E370BDB3AE8F}" type="slidenum">
              <a:rPr lang="it-IT" altLang="it-IT" smtClean="0">
                <a:solidFill>
                  <a:srgbClr val="000000"/>
                </a:solidFill>
              </a:rPr>
              <a:pPr/>
              <a:t>4</a:t>
            </a:fld>
            <a:endParaRPr lang="it-IT" altLang="it-IT">
              <a:solidFill>
                <a:srgbClr val="000000"/>
              </a:solidFill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4569" y="0"/>
            <a:ext cx="6394862" cy="6858000"/>
          </a:xfrm>
          <a:prstGeom prst="rect">
            <a:avLst/>
          </a:prstGeom>
        </p:spPr>
      </p:pic>
      <p:sp>
        <p:nvSpPr>
          <p:cNvPr id="6" name="Ovale 5"/>
          <p:cNvSpPr/>
          <p:nvPr/>
        </p:nvSpPr>
        <p:spPr>
          <a:xfrm>
            <a:off x="4243526" y="4740676"/>
            <a:ext cx="328474" cy="239697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e 6"/>
          <p:cNvSpPr/>
          <p:nvPr/>
        </p:nvSpPr>
        <p:spPr>
          <a:xfrm>
            <a:off x="1972314" y="5914003"/>
            <a:ext cx="328474" cy="239697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e 7"/>
          <p:cNvSpPr/>
          <p:nvPr/>
        </p:nvSpPr>
        <p:spPr>
          <a:xfrm>
            <a:off x="3619665" y="6176978"/>
            <a:ext cx="328474" cy="239697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e 8"/>
          <p:cNvSpPr/>
          <p:nvPr/>
        </p:nvSpPr>
        <p:spPr>
          <a:xfrm>
            <a:off x="5559979" y="5858857"/>
            <a:ext cx="328474" cy="239697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e 9"/>
          <p:cNvSpPr/>
          <p:nvPr/>
        </p:nvSpPr>
        <p:spPr>
          <a:xfrm>
            <a:off x="6337318" y="5389816"/>
            <a:ext cx="328474" cy="239697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e 10"/>
          <p:cNvSpPr/>
          <p:nvPr/>
        </p:nvSpPr>
        <p:spPr>
          <a:xfrm>
            <a:off x="1972314" y="4970006"/>
            <a:ext cx="833030" cy="329963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e 11"/>
          <p:cNvSpPr/>
          <p:nvPr/>
        </p:nvSpPr>
        <p:spPr>
          <a:xfrm>
            <a:off x="6249277" y="3932798"/>
            <a:ext cx="833030" cy="329963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e 12"/>
          <p:cNvSpPr/>
          <p:nvPr/>
        </p:nvSpPr>
        <p:spPr>
          <a:xfrm>
            <a:off x="5733094" y="4410713"/>
            <a:ext cx="833030" cy="329963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ccia a destra 13"/>
          <p:cNvSpPr/>
          <p:nvPr/>
        </p:nvSpPr>
        <p:spPr>
          <a:xfrm rot="10800000">
            <a:off x="7519386" y="4909980"/>
            <a:ext cx="692458" cy="450013"/>
          </a:xfrm>
          <a:prstGeom prst="rightArrow">
            <a:avLst/>
          </a:prstGeom>
          <a:solidFill>
            <a:srgbClr val="00B0F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236628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905" y="905522"/>
            <a:ext cx="6633921" cy="344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411593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Evidence-based andrology</a:t>
            </a:r>
            <a:endParaRPr lang="en-US" dirty="0"/>
          </a:p>
        </p:txBody>
      </p:sp>
      <p:sp>
        <p:nvSpPr>
          <p:cNvPr id="4" name="Segnaposto contenuto 3"/>
          <p:cNvSpPr>
            <a:spLocks noGrp="1"/>
          </p:cNvSpPr>
          <p:nvPr>
            <p:ph idx="1"/>
          </p:nvPr>
        </p:nvSpPr>
        <p:spPr>
          <a:xfrm>
            <a:off x="892206" y="1772208"/>
            <a:ext cx="5002567" cy="349225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…</a:t>
            </a:r>
            <a:r>
              <a:rPr lang="en-US" dirty="0" err="1" smtClean="0"/>
              <a:t>il</a:t>
            </a:r>
            <a:r>
              <a:rPr lang="en-US" dirty="0" smtClean="0"/>
              <a:t> </a:t>
            </a:r>
            <a:r>
              <a:rPr lang="en-US" dirty="0" err="1" smtClean="0"/>
              <a:t>farmaco</a:t>
            </a:r>
            <a:r>
              <a:rPr lang="en-US" dirty="0" smtClean="0"/>
              <a:t> è </a:t>
            </a:r>
            <a:r>
              <a:rPr lang="en-US" dirty="0" err="1" smtClean="0"/>
              <a:t>così</a:t>
            </a:r>
            <a:r>
              <a:rPr lang="en-US" dirty="0" smtClean="0"/>
              <a:t> </a:t>
            </a:r>
            <a:r>
              <a:rPr lang="en-US" dirty="0" err="1" smtClean="0"/>
              <a:t>efficace</a:t>
            </a:r>
            <a:r>
              <a:rPr lang="en-US" dirty="0" smtClean="0"/>
              <a:t> </a:t>
            </a:r>
            <a:r>
              <a:rPr lang="en-US" dirty="0" err="1" smtClean="0"/>
              <a:t>che</a:t>
            </a:r>
            <a:r>
              <a:rPr lang="en-US" dirty="0" smtClean="0"/>
              <a:t> </a:t>
            </a:r>
            <a:r>
              <a:rPr lang="en-US" dirty="0" err="1" smtClean="0"/>
              <a:t>l’ho</a:t>
            </a:r>
            <a:r>
              <a:rPr lang="en-US" dirty="0" smtClean="0"/>
              <a:t> </a:t>
            </a:r>
            <a:r>
              <a:rPr lang="en-US" dirty="0" err="1" smtClean="0"/>
              <a:t>dato</a:t>
            </a:r>
            <a:r>
              <a:rPr lang="en-US" dirty="0" smtClean="0"/>
              <a:t> a </a:t>
            </a:r>
            <a:r>
              <a:rPr lang="en-US" dirty="0" err="1" smtClean="0"/>
              <a:t>mio</a:t>
            </a:r>
            <a:r>
              <a:rPr lang="en-US" dirty="0" smtClean="0"/>
              <a:t> </a:t>
            </a:r>
            <a:r>
              <a:rPr lang="en-US" dirty="0" err="1" smtClean="0"/>
              <a:t>cugino</a:t>
            </a:r>
            <a:r>
              <a:rPr lang="en-US" dirty="0" smtClean="0"/>
              <a:t>…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…</a:t>
            </a:r>
            <a:r>
              <a:rPr lang="en-US" dirty="0" err="1" smtClean="0"/>
              <a:t>il</a:t>
            </a:r>
            <a:r>
              <a:rPr lang="en-US" dirty="0" smtClean="0"/>
              <a:t> </a:t>
            </a:r>
            <a:r>
              <a:rPr lang="en-US" dirty="0" err="1" smtClean="0"/>
              <a:t>farmaco</a:t>
            </a:r>
            <a:r>
              <a:rPr lang="en-US" dirty="0" smtClean="0"/>
              <a:t> è </a:t>
            </a:r>
            <a:r>
              <a:rPr lang="en-US" dirty="0" err="1" smtClean="0"/>
              <a:t>efficace</a:t>
            </a:r>
            <a:r>
              <a:rPr lang="en-US" dirty="0" smtClean="0"/>
              <a:t> </a:t>
            </a:r>
            <a:r>
              <a:rPr lang="en-US" dirty="0" err="1" smtClean="0"/>
              <a:t>nella</a:t>
            </a:r>
            <a:r>
              <a:rPr lang="en-US" dirty="0" smtClean="0"/>
              <a:t> </a:t>
            </a:r>
            <a:r>
              <a:rPr lang="en-US" dirty="0" err="1" smtClean="0"/>
              <a:t>mia</a:t>
            </a:r>
            <a:r>
              <a:rPr lang="en-US" dirty="0" smtClean="0"/>
              <a:t> </a:t>
            </a:r>
            <a:r>
              <a:rPr lang="en-US" dirty="0" err="1" smtClean="0"/>
              <a:t>esperienza</a:t>
            </a:r>
            <a:r>
              <a:rPr lang="en-US" dirty="0" smtClean="0"/>
              <a:t>…</a:t>
            </a:r>
            <a:endParaRPr lang="en-US" dirty="0"/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64B124-545E-4382-9B2A-632057E3752A}" type="slidenum">
              <a:rPr lang="it-IT" altLang="it-IT" smtClean="0">
                <a:solidFill>
                  <a:srgbClr val="000000"/>
                </a:solidFill>
              </a:rPr>
              <a:pPr>
                <a:defRPr/>
              </a:pPr>
              <a:t>41</a:t>
            </a:fld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6169981" y="1820326"/>
            <a:ext cx="2419165" cy="107721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FFFF"/>
                </a:solidFill>
              </a:rPr>
              <a:t>EVIDENZA CUGINO</a:t>
            </a:r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6169981" y="4108435"/>
            <a:ext cx="2419165" cy="107721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FFFF"/>
                </a:solidFill>
              </a:rPr>
              <a:t>EVIDENZA PERSONALE</a:t>
            </a:r>
            <a:endParaRPr lang="en-US" sz="3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07514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4E2411-B214-4639-8BEF-2C3280D68268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42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54" y="206207"/>
            <a:ext cx="8811492" cy="1212433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673" y="1703946"/>
            <a:ext cx="8700655" cy="1539288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453" y="4014458"/>
            <a:ext cx="8700655" cy="1759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375109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Ai </a:t>
            </a:r>
            <a:r>
              <a:rPr lang="en-US" dirty="0" err="1" smtClean="0"/>
              <a:t>fini</a:t>
            </a:r>
            <a:r>
              <a:rPr lang="en-US" dirty="0" smtClean="0"/>
              <a:t> </a:t>
            </a:r>
            <a:r>
              <a:rPr lang="en-US" dirty="0" err="1" smtClean="0"/>
              <a:t>esclusivamente</a:t>
            </a:r>
            <a:r>
              <a:rPr lang="en-US" dirty="0" smtClean="0"/>
              <a:t> </a:t>
            </a:r>
            <a:r>
              <a:rPr lang="en-US" dirty="0" err="1" smtClean="0"/>
              <a:t>della</a:t>
            </a:r>
            <a:r>
              <a:rPr lang="en-US" dirty="0" smtClean="0"/>
              <a:t> </a:t>
            </a:r>
            <a:r>
              <a:rPr lang="en-US" dirty="0" err="1" smtClean="0"/>
              <a:t>fertilità</a:t>
            </a:r>
            <a:r>
              <a:rPr lang="en-US" dirty="0" smtClean="0"/>
              <a:t>:</a:t>
            </a:r>
          </a:p>
          <a:p>
            <a:pPr lvl="1"/>
            <a:r>
              <a:rPr lang="en-US" dirty="0" err="1" smtClean="0"/>
              <a:t>Eliminare</a:t>
            </a:r>
            <a:r>
              <a:rPr lang="en-US" dirty="0" smtClean="0"/>
              <a:t> le cause</a:t>
            </a:r>
          </a:p>
          <a:p>
            <a:pPr lvl="1"/>
            <a:r>
              <a:rPr lang="en-US" dirty="0" err="1" smtClean="0"/>
              <a:t>Agire</a:t>
            </a:r>
            <a:r>
              <a:rPr lang="en-US" dirty="0" smtClean="0"/>
              <a:t> sui </a:t>
            </a:r>
            <a:r>
              <a:rPr lang="en-US" dirty="0" err="1" smtClean="0"/>
              <a:t>fattori</a:t>
            </a:r>
            <a:r>
              <a:rPr lang="en-US" dirty="0" smtClean="0"/>
              <a:t> di </a:t>
            </a:r>
            <a:r>
              <a:rPr lang="en-US" dirty="0" err="1" smtClean="0"/>
              <a:t>rischi</a:t>
            </a:r>
            <a:endParaRPr lang="en-US" dirty="0" smtClean="0"/>
          </a:p>
          <a:p>
            <a:pPr lvl="1"/>
            <a:r>
              <a:rPr lang="en-US" dirty="0" err="1" smtClean="0"/>
              <a:t>Aumentare</a:t>
            </a:r>
            <a:r>
              <a:rPr lang="en-US" dirty="0" smtClean="0"/>
              <a:t> la </a:t>
            </a:r>
            <a:r>
              <a:rPr lang="en-US" dirty="0" err="1" smtClean="0"/>
              <a:t>produzione</a:t>
            </a:r>
            <a:r>
              <a:rPr lang="en-US" dirty="0" smtClean="0"/>
              <a:t> e </a:t>
            </a:r>
            <a:r>
              <a:rPr lang="en-US" dirty="0" err="1" smtClean="0"/>
              <a:t>qualità</a:t>
            </a:r>
            <a:r>
              <a:rPr lang="en-US" dirty="0" smtClean="0"/>
              <a:t> </a:t>
            </a:r>
            <a:r>
              <a:rPr lang="en-US" dirty="0" err="1" smtClean="0"/>
              <a:t>degli</a:t>
            </a:r>
            <a:r>
              <a:rPr lang="en-US" dirty="0" smtClean="0"/>
              <a:t> </a:t>
            </a:r>
            <a:r>
              <a:rPr lang="en-US" dirty="0" err="1" smtClean="0"/>
              <a:t>spermatozoi</a:t>
            </a:r>
            <a:endParaRPr lang="en-US" dirty="0" smtClean="0"/>
          </a:p>
          <a:p>
            <a:pPr lvl="2"/>
            <a:r>
              <a:rPr lang="en-US" dirty="0" err="1" smtClean="0"/>
              <a:t>Agendo</a:t>
            </a:r>
            <a:r>
              <a:rPr lang="en-US" dirty="0" smtClean="0"/>
              <a:t> </a:t>
            </a:r>
            <a:r>
              <a:rPr lang="en-US" dirty="0" err="1" smtClean="0"/>
              <a:t>sulla</a:t>
            </a:r>
            <a:r>
              <a:rPr lang="en-US" dirty="0" smtClean="0"/>
              <a:t> </a:t>
            </a:r>
            <a:r>
              <a:rPr lang="en-US" dirty="0" err="1" smtClean="0"/>
              <a:t>funzione</a:t>
            </a:r>
            <a:r>
              <a:rPr lang="en-US" dirty="0" smtClean="0"/>
              <a:t> </a:t>
            </a:r>
            <a:r>
              <a:rPr lang="en-US" dirty="0" err="1" smtClean="0"/>
              <a:t>dei</a:t>
            </a:r>
            <a:r>
              <a:rPr lang="en-US" dirty="0" smtClean="0"/>
              <a:t> </a:t>
            </a:r>
            <a:r>
              <a:rPr lang="en-US" dirty="0" err="1" smtClean="0"/>
              <a:t>testicoli</a:t>
            </a:r>
            <a:endParaRPr lang="en-US" dirty="0" smtClean="0"/>
          </a:p>
          <a:p>
            <a:pPr lvl="2"/>
            <a:r>
              <a:rPr lang="en-US" dirty="0" err="1" smtClean="0"/>
              <a:t>Agendo</a:t>
            </a:r>
            <a:r>
              <a:rPr lang="en-US" dirty="0" smtClean="0"/>
              <a:t> </a:t>
            </a:r>
            <a:r>
              <a:rPr lang="en-US" dirty="0" err="1" smtClean="0"/>
              <a:t>sulle</a:t>
            </a:r>
            <a:r>
              <a:rPr lang="en-US" dirty="0" smtClean="0"/>
              <a:t> vie </a:t>
            </a:r>
            <a:r>
              <a:rPr lang="en-US" dirty="0" err="1" smtClean="0"/>
              <a:t>seminali</a:t>
            </a:r>
            <a:endParaRPr lang="en-US" dirty="0" smtClean="0"/>
          </a:p>
          <a:p>
            <a:pPr lvl="1"/>
            <a:r>
              <a:rPr lang="en-US" dirty="0" err="1" smtClean="0"/>
              <a:t>Recuperare</a:t>
            </a:r>
            <a:r>
              <a:rPr lang="en-US" dirty="0" smtClean="0"/>
              <a:t> </a:t>
            </a:r>
            <a:r>
              <a:rPr lang="en-US" dirty="0" err="1" smtClean="0"/>
              <a:t>spermatozoi</a:t>
            </a:r>
            <a:endParaRPr lang="en-US" dirty="0" smtClean="0"/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4E2411-B214-4639-8BEF-2C3280D68268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43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Titolo 2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Strategie</a:t>
            </a:r>
            <a:r>
              <a:rPr lang="en-US" dirty="0" smtClean="0"/>
              <a:t> </a:t>
            </a:r>
            <a:r>
              <a:rPr lang="en-US" dirty="0" err="1" smtClean="0"/>
              <a:t>terapeutiche</a:t>
            </a:r>
            <a:r>
              <a:rPr lang="en-US" dirty="0" smtClean="0"/>
              <a:t> </a:t>
            </a:r>
            <a:r>
              <a:rPr lang="en-US" dirty="0" err="1" smtClean="0"/>
              <a:t>andrologiche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2959176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en-US" dirty="0" smtClean="0"/>
              <a:t>Male </a:t>
            </a:r>
            <a:r>
              <a:rPr lang="it-IT" altLang="en-US" dirty="0" err="1" smtClean="0"/>
              <a:t>infertility</a:t>
            </a:r>
            <a:r>
              <a:rPr lang="it-IT" altLang="en-US" dirty="0" smtClean="0"/>
              <a:t/>
            </a:r>
            <a:br>
              <a:rPr lang="it-IT" altLang="en-US" dirty="0" smtClean="0"/>
            </a:br>
            <a:r>
              <a:rPr lang="it-IT" altLang="en-US" dirty="0" err="1" smtClean="0"/>
              <a:t>Therapy</a:t>
            </a:r>
            <a:endParaRPr lang="it-IT" altLang="en-US" dirty="0" smtClean="0"/>
          </a:p>
        </p:txBody>
      </p:sp>
      <p:sp>
        <p:nvSpPr>
          <p:cNvPr id="173059" name="Rectangl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altLang="en-US" sz="2400" dirty="0" err="1" smtClean="0"/>
              <a:t>Hormonal</a:t>
            </a:r>
            <a:r>
              <a:rPr lang="it-IT" altLang="en-US" sz="2400" dirty="0" smtClean="0"/>
              <a:t> </a:t>
            </a:r>
            <a:r>
              <a:rPr lang="it-IT" altLang="en-US" sz="2400" dirty="0" err="1" smtClean="0"/>
              <a:t>therapies</a:t>
            </a:r>
            <a:r>
              <a:rPr lang="it-IT" altLang="en-US" sz="2400" dirty="0" smtClean="0"/>
              <a:t> (FSH </a:t>
            </a:r>
            <a:r>
              <a:rPr lang="it-IT" altLang="en-US" sz="2400" dirty="0" err="1" smtClean="0"/>
              <a:t>±</a:t>
            </a:r>
            <a:r>
              <a:rPr lang="it-IT" altLang="en-US" sz="2400" dirty="0" smtClean="0"/>
              <a:t> </a:t>
            </a:r>
            <a:r>
              <a:rPr lang="it-IT" altLang="en-US" sz="2400" dirty="0" err="1" smtClean="0"/>
              <a:t>hCG</a:t>
            </a:r>
            <a:r>
              <a:rPr lang="it-IT" altLang="en-US" sz="2400" dirty="0" smtClean="0"/>
              <a:t>, </a:t>
            </a:r>
            <a:r>
              <a:rPr lang="it-IT" altLang="en-US" sz="2400" dirty="0" err="1" smtClean="0"/>
              <a:t>antiestrogens</a:t>
            </a:r>
            <a:r>
              <a:rPr lang="it-IT" altLang="en-US" sz="2400" dirty="0" smtClean="0"/>
              <a:t>, </a:t>
            </a:r>
            <a:r>
              <a:rPr lang="it-IT" altLang="en-US" sz="2400" dirty="0" err="1" smtClean="0"/>
              <a:t>androgens</a:t>
            </a:r>
            <a:r>
              <a:rPr lang="it-IT" altLang="en-US" sz="2400" dirty="0" smtClean="0"/>
              <a:t>, </a:t>
            </a:r>
            <a:r>
              <a:rPr lang="it-IT" altLang="en-US" sz="2400" dirty="0" err="1" smtClean="0"/>
              <a:t>…</a:t>
            </a:r>
            <a:r>
              <a:rPr lang="it-IT" altLang="en-US" sz="2400" dirty="0" smtClean="0"/>
              <a:t>)</a:t>
            </a:r>
          </a:p>
          <a:p>
            <a:r>
              <a:rPr lang="it-IT" altLang="en-US" sz="2400" dirty="0" smtClean="0"/>
              <a:t>Non </a:t>
            </a:r>
            <a:r>
              <a:rPr lang="it-IT" altLang="en-US" sz="2400" dirty="0" err="1" smtClean="0"/>
              <a:t>hormonal</a:t>
            </a:r>
            <a:r>
              <a:rPr lang="it-IT" altLang="en-US" sz="2400" dirty="0" smtClean="0"/>
              <a:t> </a:t>
            </a:r>
            <a:r>
              <a:rPr lang="it-IT" altLang="en-US" sz="2400" dirty="0" err="1" smtClean="0"/>
              <a:t>therapies</a:t>
            </a:r>
            <a:r>
              <a:rPr lang="it-IT" altLang="en-US" sz="2400" dirty="0" smtClean="0"/>
              <a:t> (</a:t>
            </a:r>
            <a:r>
              <a:rPr lang="it-IT" altLang="en-US" sz="2400" dirty="0" err="1" smtClean="0"/>
              <a:t>antibiotics</a:t>
            </a:r>
            <a:r>
              <a:rPr lang="it-IT" altLang="en-US" sz="2400" dirty="0" smtClean="0"/>
              <a:t>, </a:t>
            </a:r>
            <a:r>
              <a:rPr lang="it-IT" altLang="en-US" sz="2400" dirty="0" err="1" smtClean="0"/>
              <a:t>antiinflammatories</a:t>
            </a:r>
            <a:r>
              <a:rPr lang="it-IT" altLang="en-US" sz="2400" dirty="0" smtClean="0"/>
              <a:t>, </a:t>
            </a:r>
            <a:r>
              <a:rPr lang="it-IT" altLang="en-US" sz="2400" dirty="0" err="1" smtClean="0"/>
              <a:t>antioxidants</a:t>
            </a:r>
            <a:r>
              <a:rPr lang="it-IT" altLang="en-US" sz="2400" dirty="0" smtClean="0"/>
              <a:t>, </a:t>
            </a:r>
            <a:r>
              <a:rPr lang="it-IT" altLang="en-US" sz="2400" dirty="0" err="1" smtClean="0"/>
              <a:t>aminoacids</a:t>
            </a:r>
            <a:r>
              <a:rPr lang="it-IT" altLang="en-US" sz="2400" dirty="0" smtClean="0"/>
              <a:t>, </a:t>
            </a:r>
            <a:r>
              <a:rPr lang="it-IT" altLang="en-US" sz="2400" dirty="0" err="1" smtClean="0"/>
              <a:t>vitamins</a:t>
            </a:r>
            <a:r>
              <a:rPr lang="it-IT" altLang="en-US" sz="2400" dirty="0" smtClean="0"/>
              <a:t>,</a:t>
            </a:r>
            <a:r>
              <a:rPr lang="it-IT" altLang="en-US" sz="2400" dirty="0" err="1" smtClean="0"/>
              <a:t>…</a:t>
            </a:r>
            <a:r>
              <a:rPr lang="it-IT" altLang="en-US" sz="2400" dirty="0" smtClean="0"/>
              <a:t>)</a:t>
            </a:r>
          </a:p>
          <a:p>
            <a:r>
              <a:rPr lang="it-IT" altLang="en-US" sz="2400" dirty="0" err="1" smtClean="0"/>
              <a:t>Surgical</a:t>
            </a:r>
            <a:r>
              <a:rPr lang="it-IT" altLang="en-US" sz="2400" dirty="0" smtClean="0"/>
              <a:t> </a:t>
            </a:r>
            <a:r>
              <a:rPr lang="it-IT" altLang="en-US" sz="2400" dirty="0" err="1" smtClean="0"/>
              <a:t>therapies</a:t>
            </a:r>
            <a:r>
              <a:rPr lang="it-IT" altLang="en-US" sz="2400" dirty="0" smtClean="0"/>
              <a:t> (varicocele, </a:t>
            </a:r>
            <a:r>
              <a:rPr lang="it-IT" altLang="en-US" sz="2400" dirty="0" err="1" smtClean="0"/>
              <a:t>microsurgery</a:t>
            </a:r>
            <a:r>
              <a:rPr lang="it-IT" altLang="en-US" sz="2400" dirty="0" smtClean="0"/>
              <a:t>, TESE,</a:t>
            </a:r>
            <a:r>
              <a:rPr lang="it-IT" altLang="en-US" sz="2400" dirty="0" err="1" smtClean="0"/>
              <a:t>…</a:t>
            </a:r>
            <a:r>
              <a:rPr lang="it-IT" altLang="en-US" sz="2400" dirty="0" smtClean="0"/>
              <a:t>)</a:t>
            </a:r>
          </a:p>
          <a:p>
            <a:r>
              <a:rPr lang="it-IT" altLang="en-US" sz="2400" dirty="0" err="1" smtClean="0"/>
              <a:t>Sperm</a:t>
            </a:r>
            <a:r>
              <a:rPr lang="it-IT" altLang="en-US" sz="2400" dirty="0" smtClean="0"/>
              <a:t> </a:t>
            </a:r>
            <a:r>
              <a:rPr lang="it-IT" altLang="en-US" sz="2400" dirty="0" err="1" smtClean="0"/>
              <a:t>cryopreservation</a:t>
            </a:r>
            <a:endParaRPr lang="it-IT" altLang="en-US" sz="2400" dirty="0" smtClean="0"/>
          </a:p>
          <a:p>
            <a:r>
              <a:rPr lang="it-IT" altLang="en-US" sz="2400" dirty="0" smtClean="0"/>
              <a:t>ART</a:t>
            </a:r>
          </a:p>
        </p:txBody>
      </p:sp>
      <p:sp>
        <p:nvSpPr>
          <p:cNvPr id="173060" name="Rectangle 2"/>
          <p:cNvSpPr>
            <a:spLocks noChangeArrowheads="1"/>
          </p:cNvSpPr>
          <p:nvPr/>
        </p:nvSpPr>
        <p:spPr bwMode="auto">
          <a:xfrm>
            <a:off x="549275" y="107950"/>
            <a:ext cx="8042275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4600">
              <a:solidFill>
                <a:srgbClr val="333399"/>
              </a:solidFill>
              <a:latin typeface="News Gothic MT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7823884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4E2411-B214-4639-8BEF-2C3280D68268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45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96" y="2250401"/>
            <a:ext cx="8916138" cy="150476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54" y="206207"/>
            <a:ext cx="8811492" cy="1212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582805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204864"/>
            <a:ext cx="8568952" cy="2065104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941168"/>
            <a:ext cx="8568952" cy="642370"/>
          </a:xfrm>
          <a:prstGeom prst="rect">
            <a:avLst/>
          </a:prstGeom>
          <a:ln>
            <a:solidFill>
              <a:srgbClr val="0070C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  <p:cxnSp>
        <p:nvCxnSpPr>
          <p:cNvPr id="6" name="Connettore 1 5"/>
          <p:cNvCxnSpPr/>
          <p:nvPr/>
        </p:nvCxnSpPr>
        <p:spPr>
          <a:xfrm>
            <a:off x="827584" y="2564904"/>
            <a:ext cx="1872208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1 6"/>
          <p:cNvCxnSpPr/>
          <p:nvPr/>
        </p:nvCxnSpPr>
        <p:spPr>
          <a:xfrm>
            <a:off x="6516216" y="2564904"/>
            <a:ext cx="1872208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1 7"/>
          <p:cNvCxnSpPr/>
          <p:nvPr/>
        </p:nvCxnSpPr>
        <p:spPr>
          <a:xfrm>
            <a:off x="251520" y="2852936"/>
            <a:ext cx="1872208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1 8"/>
          <p:cNvCxnSpPr/>
          <p:nvPr/>
        </p:nvCxnSpPr>
        <p:spPr>
          <a:xfrm>
            <a:off x="323528" y="3429000"/>
            <a:ext cx="3384376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1 10"/>
          <p:cNvCxnSpPr/>
          <p:nvPr/>
        </p:nvCxnSpPr>
        <p:spPr>
          <a:xfrm>
            <a:off x="4211960" y="3429000"/>
            <a:ext cx="288032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1 12"/>
          <p:cNvCxnSpPr/>
          <p:nvPr/>
        </p:nvCxnSpPr>
        <p:spPr>
          <a:xfrm>
            <a:off x="7807493" y="3645024"/>
            <a:ext cx="940971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1 14"/>
          <p:cNvCxnSpPr/>
          <p:nvPr/>
        </p:nvCxnSpPr>
        <p:spPr>
          <a:xfrm>
            <a:off x="3631029" y="3933056"/>
            <a:ext cx="4397355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magin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54" y="206208"/>
            <a:ext cx="8811492" cy="1212433"/>
          </a:xfrm>
          <a:prstGeom prst="rect">
            <a:avLst/>
          </a:prstGeom>
        </p:spPr>
      </p:pic>
      <p:cxnSp>
        <p:nvCxnSpPr>
          <p:cNvPr id="14" name="Connettore 1 13"/>
          <p:cNvCxnSpPr/>
          <p:nvPr/>
        </p:nvCxnSpPr>
        <p:spPr>
          <a:xfrm>
            <a:off x="310270" y="3719458"/>
            <a:ext cx="2423094" cy="8091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561723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4E2411-B214-4639-8BEF-2C3280D68268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47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63" y="229030"/>
            <a:ext cx="8535443" cy="4409697"/>
          </a:xfrm>
          <a:prstGeom prst="rect">
            <a:avLst/>
          </a:prstGeom>
        </p:spPr>
      </p:pic>
      <p:cxnSp>
        <p:nvCxnSpPr>
          <p:cNvPr id="4" name="Connettore 1 3"/>
          <p:cNvCxnSpPr/>
          <p:nvPr/>
        </p:nvCxnSpPr>
        <p:spPr>
          <a:xfrm>
            <a:off x="523877" y="2150732"/>
            <a:ext cx="1872208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ttore 1 4"/>
          <p:cNvCxnSpPr/>
          <p:nvPr/>
        </p:nvCxnSpPr>
        <p:spPr>
          <a:xfrm>
            <a:off x="552033" y="2413578"/>
            <a:ext cx="3948354" cy="2426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1 6"/>
          <p:cNvCxnSpPr/>
          <p:nvPr/>
        </p:nvCxnSpPr>
        <p:spPr>
          <a:xfrm>
            <a:off x="552580" y="3753271"/>
            <a:ext cx="2732979" cy="15695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7250484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4E2411-B214-4639-8BEF-2C3280D68268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48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707" y="248459"/>
            <a:ext cx="8691136" cy="4445492"/>
          </a:xfrm>
          <a:prstGeom prst="rect">
            <a:avLst/>
          </a:prstGeom>
        </p:spPr>
      </p:pic>
      <p:cxnSp>
        <p:nvCxnSpPr>
          <p:cNvPr id="4" name="Connettore 1 3"/>
          <p:cNvCxnSpPr/>
          <p:nvPr/>
        </p:nvCxnSpPr>
        <p:spPr>
          <a:xfrm>
            <a:off x="620511" y="2468264"/>
            <a:ext cx="4694364" cy="2963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ttore 1 5"/>
          <p:cNvCxnSpPr/>
          <p:nvPr/>
        </p:nvCxnSpPr>
        <p:spPr>
          <a:xfrm>
            <a:off x="607253" y="3821763"/>
            <a:ext cx="4694364" cy="2963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1 6"/>
          <p:cNvCxnSpPr/>
          <p:nvPr/>
        </p:nvCxnSpPr>
        <p:spPr>
          <a:xfrm flipV="1">
            <a:off x="552580" y="4376419"/>
            <a:ext cx="1946101" cy="11916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1 7"/>
          <p:cNvCxnSpPr/>
          <p:nvPr/>
        </p:nvCxnSpPr>
        <p:spPr>
          <a:xfrm>
            <a:off x="580737" y="4664986"/>
            <a:ext cx="4694364" cy="2963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289801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4E2411-B214-4639-8BEF-2C3280D68268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49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31" y="313184"/>
            <a:ext cx="8913211" cy="3138250"/>
          </a:xfrm>
          <a:prstGeom prst="rect">
            <a:avLst/>
          </a:prstGeom>
        </p:spPr>
      </p:pic>
      <p:cxnSp>
        <p:nvCxnSpPr>
          <p:cNvPr id="4" name="Connettore 1 3"/>
          <p:cNvCxnSpPr/>
          <p:nvPr/>
        </p:nvCxnSpPr>
        <p:spPr>
          <a:xfrm flipV="1">
            <a:off x="841389" y="1477214"/>
            <a:ext cx="3300072" cy="108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ttore 1 5"/>
          <p:cNvCxnSpPr/>
          <p:nvPr/>
        </p:nvCxnSpPr>
        <p:spPr>
          <a:xfrm>
            <a:off x="855740" y="1819931"/>
            <a:ext cx="6999230" cy="2426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1 7"/>
          <p:cNvCxnSpPr/>
          <p:nvPr/>
        </p:nvCxnSpPr>
        <p:spPr>
          <a:xfrm flipV="1">
            <a:off x="842482" y="3120097"/>
            <a:ext cx="2222199" cy="11916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7919363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/>
          </p:cNvSpPr>
          <p:nvPr>
            <p:ph type="title" idx="4294967295"/>
          </p:nvPr>
        </p:nvSpPr>
        <p:spPr/>
        <p:txBody>
          <a:bodyPr anchor="b"/>
          <a:lstStyle/>
          <a:p>
            <a:pPr eaLnBrk="1" hangingPunct="1"/>
            <a:r>
              <a:rPr lang="it-IT" altLang="it-IT" sz="6500" smtClean="0"/>
              <a:t>ICSI</a:t>
            </a:r>
          </a:p>
        </p:txBody>
      </p:sp>
      <p:sp>
        <p:nvSpPr>
          <p:cNvPr id="19459" name="Rectangle 3"/>
          <p:cNvSpPr>
            <a:spLocks noGrp="1"/>
          </p:cNvSpPr>
          <p:nvPr>
            <p:ph type="body" idx="4294967295"/>
          </p:nvPr>
        </p:nvSpPr>
        <p:spPr>
          <a:xfrm>
            <a:off x="457200" y="1484313"/>
            <a:ext cx="8229600" cy="3959225"/>
          </a:xfrm>
        </p:spPr>
        <p:txBody>
          <a:bodyPr/>
          <a:lstStyle/>
          <a:p>
            <a:pPr eaLnBrk="1" hangingPunct="1">
              <a:buSzPct val="80000"/>
            </a:pPr>
            <a:r>
              <a:rPr lang="it-IT" altLang="it-IT" sz="5400" b="1" dirty="0" smtClean="0">
                <a:solidFill>
                  <a:srgbClr val="B3071B"/>
                </a:solidFill>
              </a:rPr>
              <a:t>I</a:t>
            </a:r>
            <a:r>
              <a:rPr lang="it-IT" altLang="it-IT" sz="5400" dirty="0" smtClean="0"/>
              <a:t>ntra </a:t>
            </a:r>
          </a:p>
          <a:p>
            <a:pPr eaLnBrk="1" hangingPunct="1">
              <a:buSzPct val="80000"/>
            </a:pPr>
            <a:r>
              <a:rPr lang="it-IT" altLang="it-IT" sz="5400" b="1" dirty="0" err="1" smtClean="0">
                <a:solidFill>
                  <a:srgbClr val="B3071B"/>
                </a:solidFill>
              </a:rPr>
              <a:t>C</a:t>
            </a:r>
            <a:r>
              <a:rPr lang="it-IT" altLang="it-IT" sz="5400" dirty="0" err="1" smtClean="0"/>
              <a:t>ytoplasmic</a:t>
            </a:r>
            <a:endParaRPr lang="it-IT" altLang="it-IT" sz="5400" dirty="0" smtClean="0"/>
          </a:p>
          <a:p>
            <a:pPr eaLnBrk="1" hangingPunct="1">
              <a:buSzPct val="80000"/>
            </a:pPr>
            <a:r>
              <a:rPr lang="it-IT" altLang="it-IT" sz="5400" b="1" dirty="0" err="1" smtClean="0">
                <a:solidFill>
                  <a:srgbClr val="B3071B"/>
                </a:solidFill>
              </a:rPr>
              <a:t>S</a:t>
            </a:r>
            <a:r>
              <a:rPr lang="it-IT" altLang="it-IT" sz="5400" dirty="0" err="1" smtClean="0"/>
              <a:t>perm</a:t>
            </a:r>
            <a:endParaRPr lang="it-IT" altLang="it-IT" sz="5400" dirty="0" smtClean="0"/>
          </a:p>
          <a:p>
            <a:pPr eaLnBrk="1" hangingPunct="1">
              <a:buSzPct val="80000"/>
            </a:pPr>
            <a:r>
              <a:rPr lang="it-IT" altLang="it-IT" sz="5400" b="1" dirty="0" err="1" smtClean="0">
                <a:solidFill>
                  <a:srgbClr val="B3071B"/>
                </a:solidFill>
              </a:rPr>
              <a:t>I</a:t>
            </a:r>
            <a:r>
              <a:rPr lang="it-IT" altLang="it-IT" sz="5400" dirty="0" err="1" smtClean="0"/>
              <a:t>njection</a:t>
            </a:r>
            <a:endParaRPr lang="it-IT" altLang="it-IT" sz="5400" dirty="0" smtClean="0"/>
          </a:p>
        </p:txBody>
      </p:sp>
      <p:pic>
        <p:nvPicPr>
          <p:cNvPr id="215044" name="Picture 4" descr="cursus_icsi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35600" y="2060575"/>
            <a:ext cx="3319463" cy="24114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32886347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82550" indent="-82550" algn="ctr">
              <a:buNone/>
            </a:pPr>
            <a:r>
              <a:rPr lang="it-IT" dirty="0" smtClean="0"/>
              <a:t>Prendere in carico una coppia infertile non significa che il nostro impegno è finalizzato solo alla fertilità in senso stretto e non si esaurisce con la eventuale gravidanza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4E2411-B214-4639-8BEF-2C3280D68268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50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/>
          <p:cNvSpPr>
            <a:spLocks noGrp="1"/>
          </p:cNvSpPr>
          <p:nvPr>
            <p:ph type="title"/>
          </p:nvPr>
        </p:nvSpPr>
        <p:spPr>
          <a:xfrm>
            <a:off x="457200" y="195309"/>
            <a:ext cx="8229600" cy="1435495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B3071B"/>
                </a:solidFill>
              </a:rPr>
              <a:t>Prevalence of hypogonadism in infertile men</a:t>
            </a:r>
            <a:br>
              <a:rPr lang="en-US" dirty="0" smtClean="0">
                <a:solidFill>
                  <a:srgbClr val="B3071B"/>
                </a:solidFill>
              </a:rPr>
            </a:br>
            <a:r>
              <a:rPr lang="en-US" dirty="0">
                <a:solidFill>
                  <a:srgbClr val="B3071B"/>
                </a:solidFill>
              </a:rPr>
              <a:t>N=5177 (mean age 31.7±7.9</a:t>
            </a:r>
            <a:r>
              <a:rPr lang="en-US" dirty="0" smtClean="0">
                <a:solidFill>
                  <a:srgbClr val="B3071B"/>
                </a:solidFill>
              </a:rPr>
              <a:t>)</a:t>
            </a:r>
            <a:br>
              <a:rPr lang="en-US" dirty="0" smtClean="0">
                <a:solidFill>
                  <a:srgbClr val="B3071B"/>
                </a:solidFill>
              </a:rPr>
            </a:br>
            <a:r>
              <a:rPr lang="en-US" dirty="0" smtClean="0">
                <a:solidFill>
                  <a:srgbClr val="B3071B"/>
                </a:solidFill>
              </a:rPr>
              <a:t>(&lt;39 </a:t>
            </a:r>
            <a:r>
              <a:rPr lang="en-US" i="1" dirty="0" smtClean="0">
                <a:solidFill>
                  <a:srgbClr val="B3071B"/>
                </a:solidFill>
              </a:rPr>
              <a:t>vs</a:t>
            </a:r>
            <a:r>
              <a:rPr lang="en-US" dirty="0" smtClean="0">
                <a:solidFill>
                  <a:srgbClr val="B3071B"/>
                </a:solidFill>
              </a:rPr>
              <a:t> </a:t>
            </a:r>
            <a:r>
              <a:rPr lang="en-US" u="sng" dirty="0" smtClean="0">
                <a:solidFill>
                  <a:srgbClr val="B3071B"/>
                </a:solidFill>
              </a:rPr>
              <a:t>&gt;</a:t>
            </a:r>
            <a:r>
              <a:rPr lang="en-US" dirty="0" smtClean="0">
                <a:solidFill>
                  <a:srgbClr val="B3071B"/>
                </a:solidFill>
              </a:rPr>
              <a:t>39 mil TSC)</a:t>
            </a:r>
            <a:endParaRPr lang="en-US" dirty="0">
              <a:solidFill>
                <a:srgbClr val="B3071B"/>
              </a:solidFill>
            </a:endParaRPr>
          </a:p>
        </p:txBody>
      </p:sp>
      <p:graphicFrame>
        <p:nvGraphicFramePr>
          <p:cNvPr id="10" name="Segnaposto contenuto 9"/>
          <p:cNvGraphicFramePr>
            <a:graphicFrameLocks noGrp="1"/>
          </p:cNvGraphicFramePr>
          <p:nvPr>
            <p:ph idx="1"/>
            <p:extLst/>
          </p:nvPr>
        </p:nvGraphicFramePr>
        <p:xfrm>
          <a:off x="457200" y="1740877"/>
          <a:ext cx="8229600" cy="41778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CasellaDiTesto 10"/>
          <p:cNvSpPr txBox="1"/>
          <p:nvPr/>
        </p:nvSpPr>
        <p:spPr>
          <a:xfrm>
            <a:off x="1178831" y="1886783"/>
            <a:ext cx="6775894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</a:rPr>
              <a:t>OR for hypogonadism in men with TSC &lt;39 mil: 12.2 (10.2-14.6)</a:t>
            </a:r>
          </a:p>
        </p:txBody>
      </p:sp>
      <p:grpSp>
        <p:nvGrpSpPr>
          <p:cNvPr id="5" name="Gruppo 4"/>
          <p:cNvGrpSpPr/>
          <p:nvPr/>
        </p:nvGrpSpPr>
        <p:grpSpPr>
          <a:xfrm>
            <a:off x="3169328" y="2396965"/>
            <a:ext cx="2787589" cy="976544"/>
            <a:chOff x="2601157" y="2556769"/>
            <a:chExt cx="2787589" cy="976544"/>
          </a:xfrm>
        </p:grpSpPr>
        <p:sp>
          <p:nvSpPr>
            <p:cNvPr id="2" name="CasellaDiTesto 1"/>
            <p:cNvSpPr txBox="1"/>
            <p:nvPr/>
          </p:nvSpPr>
          <p:spPr>
            <a:xfrm>
              <a:off x="2814221" y="2805344"/>
              <a:ext cx="816746" cy="461665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prstClr val="white"/>
                  </a:solidFill>
                </a:rPr>
                <a:t>45%</a:t>
              </a:r>
              <a:endParaRPr lang="en-US" sz="2400" dirty="0">
                <a:solidFill>
                  <a:prstClr val="white"/>
                </a:solidFill>
              </a:endParaRPr>
            </a:p>
          </p:txBody>
        </p:sp>
        <p:sp>
          <p:nvSpPr>
            <p:cNvPr id="7" name="CasellaDiTesto 6"/>
            <p:cNvSpPr txBox="1"/>
            <p:nvPr/>
          </p:nvSpPr>
          <p:spPr>
            <a:xfrm>
              <a:off x="4404803" y="2805344"/>
              <a:ext cx="816746" cy="461665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prstClr val="white"/>
                  </a:solidFill>
                </a:rPr>
                <a:t>6</a:t>
              </a:r>
              <a:r>
                <a:rPr lang="en-US" sz="2400" dirty="0" smtClean="0">
                  <a:solidFill>
                    <a:prstClr val="white"/>
                  </a:solidFill>
                </a:rPr>
                <a:t>%</a:t>
              </a:r>
              <a:endParaRPr lang="en-US" sz="2400" dirty="0">
                <a:solidFill>
                  <a:prstClr val="white"/>
                </a:solidFill>
              </a:endParaRPr>
            </a:p>
          </p:txBody>
        </p:sp>
        <p:sp>
          <p:nvSpPr>
            <p:cNvPr id="3" name="CasellaDiTesto 2"/>
            <p:cNvSpPr txBox="1"/>
            <p:nvPr/>
          </p:nvSpPr>
          <p:spPr>
            <a:xfrm>
              <a:off x="3783867" y="2771870"/>
              <a:ext cx="44140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i="1" dirty="0" smtClean="0">
                  <a:solidFill>
                    <a:prstClr val="black"/>
                  </a:solidFill>
                </a:rPr>
                <a:t>vs</a:t>
              </a:r>
              <a:endParaRPr lang="en-US" sz="2400" i="1" dirty="0">
                <a:solidFill>
                  <a:prstClr val="black"/>
                </a:solidFill>
              </a:endParaRPr>
            </a:p>
          </p:txBody>
        </p:sp>
        <p:sp>
          <p:nvSpPr>
            <p:cNvPr id="4" name="Rettangolo 3"/>
            <p:cNvSpPr/>
            <p:nvPr/>
          </p:nvSpPr>
          <p:spPr>
            <a:xfrm>
              <a:off x="2601157" y="2556769"/>
              <a:ext cx="2787589" cy="976544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8" name="CasellaDiTesto 7"/>
          <p:cNvSpPr txBox="1"/>
          <p:nvPr/>
        </p:nvSpPr>
        <p:spPr>
          <a:xfrm>
            <a:off x="142042" y="6391922"/>
            <a:ext cx="15883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prstClr val="black"/>
                </a:solidFill>
              </a:rPr>
              <a:t>Ferlin </a:t>
            </a:r>
            <a:r>
              <a:rPr lang="en-US" sz="1200" i="1" dirty="0" smtClean="0">
                <a:solidFill>
                  <a:prstClr val="black"/>
                </a:solidFill>
              </a:rPr>
              <a:t>et al</a:t>
            </a:r>
            <a:r>
              <a:rPr lang="en-US" sz="1200" dirty="0" smtClean="0">
                <a:solidFill>
                  <a:prstClr val="black"/>
                </a:solidFill>
              </a:rPr>
              <a:t>., submitted</a:t>
            </a:r>
            <a:endParaRPr lang="en-US" sz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6482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/>
          <p:cNvSpPr>
            <a:spLocks noGrp="1"/>
          </p:cNvSpPr>
          <p:nvPr>
            <p:ph type="title"/>
          </p:nvPr>
        </p:nvSpPr>
        <p:spPr>
          <a:xfrm>
            <a:off x="185051" y="517281"/>
            <a:ext cx="8773898" cy="1055077"/>
          </a:xfrm>
        </p:spPr>
        <p:txBody>
          <a:bodyPr>
            <a:noAutofit/>
          </a:bodyPr>
          <a:lstStyle/>
          <a:p>
            <a:r>
              <a:rPr lang="en-US" sz="2954" dirty="0"/>
              <a:t>Prevalence of hypogonadism in men with TSC &lt;39 mil</a:t>
            </a:r>
          </a:p>
        </p:txBody>
      </p:sp>
      <p:graphicFrame>
        <p:nvGraphicFramePr>
          <p:cNvPr id="10" name="Segnaposto contenuto 9"/>
          <p:cNvGraphicFramePr>
            <a:graphicFrameLocks noGrp="1"/>
          </p:cNvGraphicFramePr>
          <p:nvPr>
            <p:ph idx="1"/>
            <p:extLst/>
          </p:nvPr>
        </p:nvGraphicFramePr>
        <p:xfrm>
          <a:off x="457200" y="1740877"/>
          <a:ext cx="8229600" cy="41778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Rettangolo 1"/>
          <p:cNvSpPr/>
          <p:nvPr/>
        </p:nvSpPr>
        <p:spPr>
          <a:xfrm>
            <a:off x="66469" y="5871196"/>
            <a:ext cx="9025418" cy="6888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92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Excluded subjects with ejaculation dysfunction (7), previous chemo-radiotherapy (37, of which 18 have hypogonadism), previous surgery (26, of which 4 have hypogonadism), and CFTR mutations (15). Varicocele includes previous surgical correction and detection with ECD. Genetics includes karyotype abnormalities and Yq long arm microdeletion.</a:t>
            </a:r>
            <a:endParaRPr lang="en-US" sz="1292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2190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Low </a:t>
            </a:r>
            <a:r>
              <a:rPr lang="en-GB" i="1" dirty="0" smtClean="0"/>
              <a:t>vs</a:t>
            </a:r>
            <a:r>
              <a:rPr lang="en-GB" dirty="0" smtClean="0"/>
              <a:t> normal sperm count</a:t>
            </a:r>
            <a:endParaRPr lang="en-US" dirty="0"/>
          </a:p>
        </p:txBody>
      </p:sp>
      <p:graphicFrame>
        <p:nvGraphicFramePr>
          <p:cNvPr id="4" name="Segnaposto contenut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88843714"/>
              </p:ext>
            </p:extLst>
          </p:nvPr>
        </p:nvGraphicFramePr>
        <p:xfrm>
          <a:off x="457200" y="1434932"/>
          <a:ext cx="7637653" cy="5013960"/>
        </p:xfrm>
        <a:graphic>
          <a:graphicData uri="http://schemas.openxmlformats.org/drawingml/2006/table">
            <a:tbl>
              <a:tblPr firstRow="1" firstCol="1" bandRow="1">
                <a:tableStyleId>{9DCAF9ED-07DC-4A11-8D7F-57B35C25682E}</a:tableStyleId>
              </a:tblPr>
              <a:tblGrid>
                <a:gridCol w="3925919"/>
                <a:gridCol w="1330499"/>
                <a:gridCol w="1324211"/>
                <a:gridCol w="1057024"/>
              </a:tblGrid>
              <a:tr h="25321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300" dirty="0">
                          <a:effectLst/>
                        </a:rPr>
                        <a:t> </a:t>
                      </a:r>
                      <a:endParaRPr lang="en-GB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67" marR="59767" marT="0" marB="0">
                    <a:solidFill>
                      <a:srgbClr val="B3071B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700" dirty="0">
                          <a:effectLst/>
                        </a:rPr>
                        <a:t>Sperm count</a:t>
                      </a:r>
                      <a:endParaRPr lang="en-GB" sz="17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67" marR="59767" marT="0" marB="0">
                    <a:solidFill>
                      <a:srgbClr val="B3071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9389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300" dirty="0">
                          <a:effectLst/>
                        </a:rPr>
                        <a:t> </a:t>
                      </a:r>
                      <a:endParaRPr lang="en-GB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67" marR="5976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300" dirty="0">
                          <a:effectLst/>
                        </a:rPr>
                        <a:t>Low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300" dirty="0">
                          <a:effectLst/>
                        </a:rPr>
                        <a:t>(N = 2583)</a:t>
                      </a:r>
                      <a:endParaRPr lang="en-GB" sz="13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67" marR="5976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300" dirty="0">
                          <a:effectLst/>
                        </a:rPr>
                        <a:t>Normal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300" dirty="0">
                          <a:effectLst/>
                        </a:rPr>
                        <a:t>(N = 2594)</a:t>
                      </a:r>
                      <a:endParaRPr lang="en-GB" sz="13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67" marR="5976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300" dirty="0">
                          <a:effectLst/>
                        </a:rPr>
                        <a:t>P value</a:t>
                      </a:r>
                      <a:endParaRPr lang="en-GB" sz="13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67" marR="59767" marT="0" marB="0"/>
                </a:tc>
              </a:tr>
              <a:tr h="19694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300" dirty="0">
                          <a:effectLst/>
                        </a:rPr>
                        <a:t>Age – </a:t>
                      </a:r>
                      <a:r>
                        <a:rPr lang="en-GB" sz="1300" dirty="0" err="1">
                          <a:effectLst/>
                        </a:rPr>
                        <a:t>yr</a:t>
                      </a:r>
                      <a:endParaRPr lang="en-GB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67" marR="5976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300" dirty="0">
                          <a:effectLst/>
                        </a:rPr>
                        <a:t>31·7±8·1</a:t>
                      </a:r>
                      <a:endParaRPr lang="en-GB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67" marR="5976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300">
                          <a:effectLst/>
                        </a:rPr>
                        <a:t>31·6±8·0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67" marR="5976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300">
                          <a:effectLst/>
                        </a:rPr>
                        <a:t>0·655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67" marR="59767" marT="0" marB="0"/>
                </a:tc>
              </a:tr>
              <a:tr h="19694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300" dirty="0">
                          <a:effectLst/>
                        </a:rPr>
                        <a:t>BMI – kg/m</a:t>
                      </a:r>
                      <a:r>
                        <a:rPr lang="en-GB" sz="1300" baseline="30000" dirty="0">
                          <a:effectLst/>
                        </a:rPr>
                        <a:t>2</a:t>
                      </a:r>
                      <a:endParaRPr lang="en-GB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67" marR="5976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300" dirty="0">
                          <a:effectLst/>
                        </a:rPr>
                        <a:t>24·7±4·3</a:t>
                      </a:r>
                      <a:endParaRPr lang="en-GB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67" marR="5976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300" dirty="0">
                          <a:effectLst/>
                        </a:rPr>
                        <a:t>23·4±4·3</a:t>
                      </a:r>
                      <a:endParaRPr lang="en-GB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67" marR="5976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300" b="1" dirty="0">
                          <a:effectLst/>
                        </a:rPr>
                        <a:t>&lt;0·001</a:t>
                      </a:r>
                      <a:endParaRPr lang="en-GB" sz="13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67" marR="59767" marT="0" marB="0"/>
                </a:tc>
              </a:tr>
              <a:tr h="19694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300" dirty="0">
                          <a:effectLst/>
                        </a:rPr>
                        <a:t>Waist circumference – cm</a:t>
                      </a:r>
                      <a:endParaRPr lang="en-GB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67" marR="5976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300">
                          <a:effectLst/>
                        </a:rPr>
                        <a:t>89·8±11·0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67" marR="5976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300" dirty="0">
                          <a:effectLst/>
                        </a:rPr>
                        <a:t>87·3±10·2</a:t>
                      </a:r>
                      <a:endParaRPr lang="en-GB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67" marR="5976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300" b="1" dirty="0">
                          <a:effectLst/>
                        </a:rPr>
                        <a:t>&lt;0·001</a:t>
                      </a:r>
                      <a:endParaRPr lang="en-GB" sz="13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67" marR="59767" marT="0" marB="0"/>
                </a:tc>
              </a:tr>
              <a:tr h="19694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300" dirty="0">
                          <a:effectLst/>
                        </a:rPr>
                        <a:t>Current smoking – no. (%)</a:t>
                      </a:r>
                      <a:endParaRPr lang="en-GB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67" marR="5976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300">
                          <a:effectLst/>
                        </a:rPr>
                        <a:t>685 (26·5) 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67" marR="5976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300" dirty="0">
                          <a:effectLst/>
                        </a:rPr>
                        <a:t>669 (25·8)</a:t>
                      </a:r>
                      <a:endParaRPr lang="en-GB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67" marR="5976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300">
                          <a:effectLst/>
                        </a:rPr>
                        <a:t>0·551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67" marR="59767" marT="0" marB="0"/>
                </a:tc>
              </a:tr>
              <a:tr h="19694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300" dirty="0">
                          <a:effectLst/>
                        </a:rPr>
                        <a:t>Medications – no. (%)</a:t>
                      </a:r>
                      <a:endParaRPr lang="en-GB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67" marR="5976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300">
                          <a:effectLst/>
                        </a:rPr>
                        <a:t> 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67" marR="5976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300" dirty="0">
                          <a:effectLst/>
                        </a:rPr>
                        <a:t> </a:t>
                      </a:r>
                      <a:endParaRPr lang="en-GB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67" marR="5976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300">
                          <a:effectLst/>
                        </a:rPr>
                        <a:t> 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67" marR="59767" marT="0" marB="0"/>
                </a:tc>
              </a:tr>
              <a:tr h="196948">
                <a:tc>
                  <a:txBody>
                    <a:bodyPr/>
                    <a:lstStyle/>
                    <a:p>
                      <a:pPr indent="180340">
                        <a:spcAft>
                          <a:spcPts val="0"/>
                        </a:spcAft>
                      </a:pPr>
                      <a:r>
                        <a:rPr lang="en-GB" sz="1300" dirty="0">
                          <a:effectLst/>
                        </a:rPr>
                        <a:t>Anti-diabetic treatment</a:t>
                      </a:r>
                      <a:endParaRPr lang="en-GB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67" marR="5976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300">
                          <a:effectLst/>
                        </a:rPr>
                        <a:t>68 (2·6)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67" marR="5976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300">
                          <a:effectLst/>
                        </a:rPr>
                        <a:t>51 (2·0)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67" marR="5976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300" dirty="0">
                          <a:effectLst/>
                        </a:rPr>
                        <a:t>0·110</a:t>
                      </a:r>
                      <a:endParaRPr lang="en-GB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67" marR="59767" marT="0" marB="0"/>
                </a:tc>
              </a:tr>
              <a:tr h="196948">
                <a:tc>
                  <a:txBody>
                    <a:bodyPr/>
                    <a:lstStyle/>
                    <a:p>
                      <a:pPr indent="180340">
                        <a:spcAft>
                          <a:spcPts val="0"/>
                        </a:spcAft>
                      </a:pPr>
                      <a:r>
                        <a:rPr lang="en-GB" sz="1300" dirty="0">
                          <a:effectLst/>
                        </a:rPr>
                        <a:t>Lipid lowering treatment</a:t>
                      </a:r>
                      <a:endParaRPr lang="en-GB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67" marR="5976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300">
                          <a:effectLst/>
                        </a:rPr>
                        <a:t>371 (14·4)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67" marR="5976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300">
                          <a:effectLst/>
                        </a:rPr>
                        <a:t>347 (13·4)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67" marR="5976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300" dirty="0">
                          <a:effectLst/>
                        </a:rPr>
                        <a:t>0·305</a:t>
                      </a:r>
                      <a:endParaRPr lang="en-GB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67" marR="59767" marT="0" marB="0"/>
                </a:tc>
              </a:tr>
              <a:tr h="196948">
                <a:tc>
                  <a:txBody>
                    <a:bodyPr/>
                    <a:lstStyle/>
                    <a:p>
                      <a:pPr indent="180340">
                        <a:spcAft>
                          <a:spcPts val="0"/>
                        </a:spcAft>
                      </a:pPr>
                      <a:r>
                        <a:rPr lang="en-GB" sz="1300" dirty="0">
                          <a:effectLst/>
                        </a:rPr>
                        <a:t>Anti-hypertensive treatment</a:t>
                      </a:r>
                      <a:endParaRPr lang="en-GB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67" marR="5976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300">
                          <a:effectLst/>
                        </a:rPr>
                        <a:t>148 (5·7)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67" marR="5976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300">
                          <a:effectLst/>
                        </a:rPr>
                        <a:t>136 (5·2)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67" marR="5976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300" dirty="0">
                          <a:effectLst/>
                        </a:rPr>
                        <a:t>0·442</a:t>
                      </a:r>
                      <a:endParaRPr lang="en-GB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67" marR="59767" marT="0" marB="0"/>
                </a:tc>
              </a:tr>
              <a:tr h="19694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300" dirty="0">
                          <a:effectLst/>
                        </a:rPr>
                        <a:t>Blood pressure – mm Hg*</a:t>
                      </a:r>
                      <a:endParaRPr lang="en-GB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67" marR="5976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300">
                          <a:effectLst/>
                        </a:rPr>
                        <a:t> 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67" marR="5976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300">
                          <a:effectLst/>
                        </a:rPr>
                        <a:t> 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67" marR="5976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300" dirty="0">
                          <a:effectLst/>
                        </a:rPr>
                        <a:t> </a:t>
                      </a:r>
                      <a:endParaRPr lang="en-GB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67" marR="59767" marT="0" marB="0"/>
                </a:tc>
              </a:tr>
              <a:tr h="196948">
                <a:tc>
                  <a:txBody>
                    <a:bodyPr/>
                    <a:lstStyle/>
                    <a:p>
                      <a:pPr indent="180340">
                        <a:spcAft>
                          <a:spcPts val="0"/>
                        </a:spcAft>
                      </a:pPr>
                      <a:r>
                        <a:rPr lang="en-GB" sz="1300" dirty="0">
                          <a:effectLst/>
                        </a:rPr>
                        <a:t>Systolic</a:t>
                      </a:r>
                      <a:endParaRPr lang="en-GB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67" marR="5976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300">
                          <a:effectLst/>
                        </a:rPr>
                        <a:t>132±13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67" marR="5976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300">
                          <a:effectLst/>
                        </a:rPr>
                        <a:t>128±14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67" marR="5976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300" b="1" dirty="0">
                          <a:effectLst/>
                        </a:rPr>
                        <a:t>&lt;0·001</a:t>
                      </a:r>
                      <a:endParaRPr lang="en-GB" sz="13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67" marR="59767" marT="0" marB="0"/>
                </a:tc>
              </a:tr>
              <a:tr h="196948">
                <a:tc>
                  <a:txBody>
                    <a:bodyPr/>
                    <a:lstStyle/>
                    <a:p>
                      <a:pPr indent="180340">
                        <a:spcAft>
                          <a:spcPts val="0"/>
                        </a:spcAft>
                      </a:pPr>
                      <a:r>
                        <a:rPr lang="en-GB" sz="1300" dirty="0">
                          <a:effectLst/>
                        </a:rPr>
                        <a:t>Diastolic</a:t>
                      </a:r>
                      <a:endParaRPr lang="en-GB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67" marR="5976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300">
                          <a:effectLst/>
                        </a:rPr>
                        <a:t>75±9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67" marR="5976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300">
                          <a:effectLst/>
                        </a:rPr>
                        <a:t>75±9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67" marR="5976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300" dirty="0">
                          <a:effectLst/>
                        </a:rPr>
                        <a:t>1·000</a:t>
                      </a:r>
                      <a:endParaRPr lang="en-GB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67" marR="59767" marT="0" marB="0"/>
                </a:tc>
              </a:tr>
              <a:tr h="19694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300" dirty="0">
                          <a:effectLst/>
                        </a:rPr>
                        <a:t>Mean testicular volume – cc</a:t>
                      </a:r>
                      <a:endParaRPr lang="en-GB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67" marR="5976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300">
                          <a:effectLst/>
                        </a:rPr>
                        <a:t>15·3±4·8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67" marR="5976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300">
                          <a:effectLst/>
                        </a:rPr>
                        <a:t>17·1±4·7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67" marR="5976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300" dirty="0">
                          <a:effectLst/>
                        </a:rPr>
                        <a:t>&lt;0·001</a:t>
                      </a:r>
                      <a:endParaRPr lang="en-GB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67" marR="59767" marT="0" marB="0"/>
                </a:tc>
              </a:tr>
              <a:tr h="19694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300" dirty="0">
                          <a:effectLst/>
                        </a:rPr>
                        <a:t>Total testosterone – nmol/L</a:t>
                      </a:r>
                      <a:endParaRPr lang="en-GB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67" marR="5976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300">
                          <a:effectLst/>
                        </a:rPr>
                        <a:t>15·1±4·8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67" marR="5976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300">
                          <a:effectLst/>
                        </a:rPr>
                        <a:t>17·3±4·4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67" marR="5976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300" b="1" dirty="0">
                          <a:effectLst/>
                        </a:rPr>
                        <a:t>&lt;0·001</a:t>
                      </a:r>
                      <a:endParaRPr lang="en-GB" sz="13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67" marR="59767" marT="0" marB="0"/>
                </a:tc>
              </a:tr>
              <a:tr h="19694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300">
                          <a:effectLst/>
                        </a:rPr>
                        <a:t>LH – IU/L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67" marR="5976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300">
                          <a:effectLst/>
                        </a:rPr>
                        <a:t>6·7±3·9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67" marR="5976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300">
                          <a:effectLst/>
                        </a:rPr>
                        <a:t>4·5±3·0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67" marR="5976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300" b="1" dirty="0">
                          <a:effectLst/>
                        </a:rPr>
                        <a:t>&lt;0·001</a:t>
                      </a:r>
                      <a:endParaRPr lang="en-GB" sz="13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67" marR="59767" marT="0" marB="0"/>
                </a:tc>
              </a:tr>
              <a:tr h="19694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300" dirty="0">
                          <a:effectLst/>
                        </a:rPr>
                        <a:t>FSH – IU/L</a:t>
                      </a:r>
                      <a:endParaRPr lang="en-GB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67" marR="5976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300">
                          <a:effectLst/>
                        </a:rPr>
                        <a:t>6·4±3·5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67" marR="5976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300">
                          <a:effectLst/>
                        </a:rPr>
                        <a:t>4·0±3·4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67" marR="5976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300" dirty="0">
                          <a:effectLst/>
                        </a:rPr>
                        <a:t>&lt;0·001</a:t>
                      </a:r>
                      <a:endParaRPr lang="en-GB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67" marR="59767" marT="0" marB="0"/>
                </a:tc>
              </a:tr>
              <a:tr h="19694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300" dirty="0">
                          <a:effectLst/>
                        </a:rPr>
                        <a:t>Fasting glucose – mg/dL</a:t>
                      </a:r>
                      <a:r>
                        <a:rPr lang="en-GB" sz="1300" baseline="30000" dirty="0">
                          <a:effectLst/>
                        </a:rPr>
                        <a:t>§</a:t>
                      </a:r>
                      <a:endParaRPr lang="en-GB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67" marR="5976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300">
                          <a:effectLst/>
                        </a:rPr>
                        <a:t>77·6±12·8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67" marR="5976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300">
                          <a:effectLst/>
                        </a:rPr>
                        <a:t>77·1±12·6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67" marR="5976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300" dirty="0">
                          <a:effectLst/>
                        </a:rPr>
                        <a:t>0·157</a:t>
                      </a:r>
                      <a:endParaRPr lang="en-GB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67" marR="59767" marT="0" marB="0"/>
                </a:tc>
              </a:tr>
              <a:tr h="19694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300" dirty="0">
                          <a:effectLst/>
                        </a:rPr>
                        <a:t>HOMA-index</a:t>
                      </a:r>
                      <a:r>
                        <a:rPr lang="en-GB" sz="1300" baseline="30000" dirty="0">
                          <a:effectLst/>
                        </a:rPr>
                        <a:t>§</a:t>
                      </a:r>
                      <a:endParaRPr lang="en-GB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67" marR="5976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300">
                          <a:effectLst/>
                        </a:rPr>
                        <a:t>2·0±0·6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67" marR="5976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300">
                          <a:effectLst/>
                        </a:rPr>
                        <a:t>1·8±0·5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67" marR="5976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300" b="1" dirty="0">
                          <a:effectLst/>
                        </a:rPr>
                        <a:t>&lt;0·001</a:t>
                      </a:r>
                      <a:endParaRPr lang="en-GB" sz="13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67" marR="59767" marT="0" marB="0"/>
                </a:tc>
              </a:tr>
              <a:tr h="19694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300" dirty="0">
                          <a:effectLst/>
                        </a:rPr>
                        <a:t>Glycated </a:t>
                      </a:r>
                      <a:r>
                        <a:rPr lang="en-GB" sz="1300" dirty="0" err="1">
                          <a:effectLst/>
                        </a:rPr>
                        <a:t>hemoglobin</a:t>
                      </a:r>
                      <a:r>
                        <a:rPr lang="en-GB" sz="1300" dirty="0">
                          <a:effectLst/>
                        </a:rPr>
                        <a:t> – %</a:t>
                      </a:r>
                      <a:r>
                        <a:rPr lang="en-GB" sz="1300" baseline="30000" dirty="0">
                          <a:effectLst/>
                        </a:rPr>
                        <a:t>§</a:t>
                      </a:r>
                      <a:endParaRPr lang="en-GB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67" marR="5976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300">
                          <a:effectLst/>
                        </a:rPr>
                        <a:t>4·6±1·5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67" marR="5976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300">
                          <a:effectLst/>
                        </a:rPr>
                        <a:t>4·6±1·4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67" marR="5976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300" dirty="0">
                          <a:effectLst/>
                        </a:rPr>
                        <a:t>1·000</a:t>
                      </a:r>
                      <a:endParaRPr lang="en-GB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67" marR="59767" marT="0" marB="0"/>
                </a:tc>
              </a:tr>
              <a:tr h="19694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300" dirty="0">
                          <a:effectLst/>
                        </a:rPr>
                        <a:t>Total cholesterol – mg/dL</a:t>
                      </a:r>
                      <a:r>
                        <a:rPr lang="en-GB" sz="1300" baseline="30000" dirty="0">
                          <a:effectLst/>
                        </a:rPr>
                        <a:t>#</a:t>
                      </a:r>
                      <a:endParaRPr lang="en-GB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67" marR="5976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300">
                          <a:effectLst/>
                        </a:rPr>
                        <a:t>184±40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67" marR="5976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300">
                          <a:effectLst/>
                        </a:rPr>
                        <a:t>182±38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67" marR="5976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300" dirty="0">
                          <a:effectLst/>
                        </a:rPr>
                        <a:t>0·065</a:t>
                      </a:r>
                      <a:endParaRPr lang="en-GB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67" marR="59767" marT="0" marB="0"/>
                </a:tc>
              </a:tr>
              <a:tr h="19694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300" dirty="0">
                          <a:effectLst/>
                        </a:rPr>
                        <a:t>HDL-cholesterol – mg/dL</a:t>
                      </a:r>
                      <a:r>
                        <a:rPr lang="en-GB" sz="1300" baseline="30000" dirty="0">
                          <a:effectLst/>
                        </a:rPr>
                        <a:t>#</a:t>
                      </a:r>
                      <a:endParaRPr lang="en-GB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67" marR="5976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300">
                          <a:effectLst/>
                        </a:rPr>
                        <a:t>50±15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67" marR="5976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300">
                          <a:effectLst/>
                        </a:rPr>
                        <a:t>51±13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67" marR="5976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300" b="1" dirty="0">
                          <a:effectLst/>
                        </a:rPr>
                        <a:t>0·01</a:t>
                      </a:r>
                      <a:endParaRPr lang="en-GB" sz="13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67" marR="59767" marT="0" marB="0"/>
                </a:tc>
              </a:tr>
              <a:tr h="19694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300" dirty="0">
                          <a:effectLst/>
                        </a:rPr>
                        <a:t>LDL-cholesterol – mg/dL</a:t>
                      </a:r>
                      <a:r>
                        <a:rPr lang="en-GB" sz="1300" baseline="30000" dirty="0">
                          <a:effectLst/>
                        </a:rPr>
                        <a:t>#</a:t>
                      </a:r>
                      <a:endParaRPr lang="en-GB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67" marR="5976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300">
                          <a:effectLst/>
                        </a:rPr>
                        <a:t>112±41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67" marR="5976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300">
                          <a:effectLst/>
                        </a:rPr>
                        <a:t>109±40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67" marR="5976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300" b="1" dirty="0">
                          <a:effectLst/>
                        </a:rPr>
                        <a:t>0·008</a:t>
                      </a:r>
                      <a:endParaRPr lang="en-GB" sz="13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67" marR="59767" marT="0" marB="0"/>
                </a:tc>
              </a:tr>
              <a:tr h="19694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300" dirty="0">
                          <a:effectLst/>
                        </a:rPr>
                        <a:t>Triglycerides – mg/dL</a:t>
                      </a:r>
                      <a:r>
                        <a:rPr lang="en-GB" sz="1300" baseline="30000" dirty="0">
                          <a:effectLst/>
                        </a:rPr>
                        <a:t>#</a:t>
                      </a:r>
                      <a:endParaRPr lang="en-GB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67" marR="5976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300">
                          <a:effectLst/>
                        </a:rPr>
                        <a:t>113±45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67" marR="5976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300">
                          <a:effectLst/>
                        </a:rPr>
                        <a:t>110±47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67" marR="5976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300" b="1" dirty="0">
                          <a:effectLst/>
                        </a:rPr>
                        <a:t>0·019</a:t>
                      </a:r>
                      <a:endParaRPr lang="en-GB" sz="13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67" marR="59767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37221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2954" dirty="0" err="1"/>
              <a:t>Metabolic</a:t>
            </a:r>
            <a:r>
              <a:rPr lang="it-IT" sz="2954" dirty="0"/>
              <a:t> </a:t>
            </a:r>
            <a:r>
              <a:rPr lang="it-IT" sz="2954" dirty="0" err="1"/>
              <a:t>syndrome</a:t>
            </a:r>
            <a:r>
              <a:rPr lang="it-IT" sz="2954" dirty="0"/>
              <a:t/>
            </a:r>
            <a:br>
              <a:rPr lang="it-IT" sz="2954" dirty="0"/>
            </a:br>
            <a:r>
              <a:rPr lang="it-IT" sz="2954" dirty="0" err="1"/>
              <a:t>Low</a:t>
            </a:r>
            <a:r>
              <a:rPr lang="it-IT" sz="2954" dirty="0"/>
              <a:t> </a:t>
            </a:r>
            <a:r>
              <a:rPr lang="it-IT" sz="2954" i="1" dirty="0"/>
              <a:t>vs</a:t>
            </a:r>
            <a:r>
              <a:rPr lang="it-IT" sz="2954" dirty="0"/>
              <a:t> </a:t>
            </a:r>
            <a:r>
              <a:rPr lang="it-IT" sz="2954" dirty="0" err="1"/>
              <a:t>normal</a:t>
            </a:r>
            <a:r>
              <a:rPr lang="it-IT" sz="2954" dirty="0"/>
              <a:t> </a:t>
            </a:r>
            <a:r>
              <a:rPr lang="it-IT" sz="2954" dirty="0" err="1"/>
              <a:t>sperm</a:t>
            </a:r>
            <a:r>
              <a:rPr lang="it-IT" sz="2954" dirty="0"/>
              <a:t> </a:t>
            </a:r>
            <a:r>
              <a:rPr lang="it-IT" sz="2954" dirty="0" err="1"/>
              <a:t>count</a:t>
            </a:r>
            <a:endParaRPr lang="it-IT" sz="2954" dirty="0"/>
          </a:p>
        </p:txBody>
      </p:sp>
      <p:graphicFrame>
        <p:nvGraphicFramePr>
          <p:cNvPr id="6" name="Segnaposto contenuto 5"/>
          <p:cNvGraphicFramePr>
            <a:graphicFrameLocks noGrp="1"/>
          </p:cNvGraphicFramePr>
          <p:nvPr>
            <p:ph idx="1"/>
            <p:extLst/>
          </p:nvPr>
        </p:nvGraphicFramePr>
        <p:xfrm>
          <a:off x="457200" y="1740877"/>
          <a:ext cx="8229600" cy="41778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CasellaDiTesto 1"/>
          <p:cNvSpPr txBox="1"/>
          <p:nvPr/>
        </p:nvSpPr>
        <p:spPr>
          <a:xfrm>
            <a:off x="1440760" y="2366569"/>
            <a:ext cx="1404552" cy="4047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15" dirty="0">
                <a:solidFill>
                  <a:prstClr val="black"/>
                </a:solidFill>
              </a:rPr>
              <a:t>P = 0.039</a:t>
            </a:r>
          </a:p>
          <a:p>
            <a:r>
              <a:rPr lang="it-IT" sz="1015" dirty="0">
                <a:solidFill>
                  <a:prstClr val="black"/>
                </a:solidFill>
              </a:rPr>
              <a:t>OR 1.246 (1.005-1.545)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3309090" y="3097727"/>
            <a:ext cx="1404552" cy="4047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15" dirty="0">
                <a:solidFill>
                  <a:prstClr val="black"/>
                </a:solidFill>
              </a:rPr>
              <a:t>P = 0.035</a:t>
            </a:r>
          </a:p>
          <a:p>
            <a:r>
              <a:rPr lang="it-IT" sz="1015" dirty="0">
                <a:solidFill>
                  <a:prstClr val="black"/>
                </a:solidFill>
              </a:rPr>
              <a:t>OR 1.307 (1.016-1.683)</a:t>
            </a:r>
          </a:p>
        </p:txBody>
      </p:sp>
    </p:spTree>
    <p:extLst>
      <p:ext uri="{BB962C8B-B14F-4D97-AF65-F5344CB8AC3E}">
        <p14:creationId xmlns:p14="http://schemas.microsoft.com/office/powerpoint/2010/main" val="1669886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313386"/>
            <a:ext cx="8229600" cy="1055077"/>
          </a:xfrm>
        </p:spPr>
        <p:txBody>
          <a:bodyPr>
            <a:noAutofit/>
          </a:bodyPr>
          <a:lstStyle/>
          <a:p>
            <a:r>
              <a:rPr lang="en-US" sz="3323" dirty="0"/>
              <a:t>Characteristics of men with </a:t>
            </a:r>
            <a:r>
              <a:rPr lang="en-US" sz="3323" dirty="0">
                <a:solidFill>
                  <a:srgbClr val="C00000"/>
                </a:solidFill>
              </a:rPr>
              <a:t>eugonadism</a:t>
            </a:r>
            <a:r>
              <a:rPr lang="en-US" sz="3323" dirty="0"/>
              <a:t> in relation with sperm count</a:t>
            </a:r>
          </a:p>
        </p:txBody>
      </p:sp>
      <p:graphicFrame>
        <p:nvGraphicFramePr>
          <p:cNvPr id="4" name="Segnaposto contenut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54072268"/>
              </p:ext>
            </p:extLst>
          </p:nvPr>
        </p:nvGraphicFramePr>
        <p:xfrm>
          <a:off x="1115616" y="1434933"/>
          <a:ext cx="6857760" cy="5446967"/>
        </p:xfrm>
        <a:graphic>
          <a:graphicData uri="http://schemas.openxmlformats.org/drawingml/2006/table">
            <a:tbl>
              <a:tblPr firstRow="1" firstCol="1" bandRow="1">
                <a:tableStyleId>{9DCAF9ED-07DC-4A11-8D7F-57B35C25682E}</a:tableStyleId>
              </a:tblPr>
              <a:tblGrid>
                <a:gridCol w="4036503"/>
                <a:gridCol w="1037466"/>
                <a:gridCol w="1068385"/>
                <a:gridCol w="715406"/>
              </a:tblGrid>
              <a:tr h="42144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62" marR="50062" marT="0" marB="0">
                    <a:solidFill>
                      <a:srgbClr val="B3071B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Eugonadism</a:t>
                      </a:r>
                      <a:endParaRPr lang="en-GB" sz="14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(N = 3854)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62" marR="50062" marT="0" marB="0">
                    <a:solidFill>
                      <a:srgbClr val="B3071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216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62" marR="5006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Normal sperm count</a:t>
                      </a:r>
                      <a:endParaRPr lang="en-GB" sz="14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(N = 2431)</a:t>
                      </a:r>
                      <a:endParaRPr lang="en-GB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62" marR="5006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Low</a:t>
                      </a:r>
                      <a:endParaRPr lang="en-GB" sz="14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sperm count</a:t>
                      </a:r>
                      <a:endParaRPr lang="en-GB" sz="14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(N = 1423)</a:t>
                      </a:r>
                      <a:endParaRPr lang="en-GB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62" marR="5006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P value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62" marR="50062" marT="0" marB="0"/>
                </a:tc>
              </a:tr>
              <a:tr h="18065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Age – </a:t>
                      </a:r>
                      <a:r>
                        <a:rPr lang="en-US" sz="1200" dirty="0" err="1">
                          <a:effectLst/>
                        </a:rPr>
                        <a:t>yr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62" marR="50062" marT="0" marB="0"/>
                </a:tc>
                <a:tc>
                  <a:txBody>
                    <a:bodyPr/>
                    <a:lstStyle/>
                    <a:p>
                      <a:pPr indent="9779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31·6±7·9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62" marR="50062" marT="0" marB="0"/>
                </a:tc>
                <a:tc>
                  <a:txBody>
                    <a:bodyPr/>
                    <a:lstStyle/>
                    <a:p>
                      <a:pPr indent="508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31·7±8·0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62" marR="5006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0·7058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62" marR="50062" marT="0" marB="0"/>
                </a:tc>
              </a:tr>
              <a:tr h="18065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BMI – kg/m</a:t>
                      </a:r>
                      <a:r>
                        <a:rPr lang="en-US" sz="1200" baseline="30000">
                          <a:effectLst/>
                        </a:rPr>
                        <a:t>2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62" marR="50062" marT="0" marB="0"/>
                </a:tc>
                <a:tc>
                  <a:txBody>
                    <a:bodyPr/>
                    <a:lstStyle/>
                    <a:p>
                      <a:pPr indent="9779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23·4±4·1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62" marR="50062" marT="0" marB="0"/>
                </a:tc>
                <a:tc>
                  <a:txBody>
                    <a:bodyPr/>
                    <a:lstStyle/>
                    <a:p>
                      <a:pPr indent="508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24·4±3·8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62" marR="5006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&lt;0·001</a:t>
                      </a:r>
                      <a:endParaRPr lang="en-GB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62" marR="50062" marT="0" marB="0"/>
                </a:tc>
              </a:tr>
              <a:tr h="18065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Waist circumference – cm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62" marR="50062" marT="0" marB="0"/>
                </a:tc>
                <a:tc>
                  <a:txBody>
                    <a:bodyPr/>
                    <a:lstStyle/>
                    <a:p>
                      <a:pPr indent="9779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87·3±10·1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62" marR="50062" marT="0" marB="0"/>
                </a:tc>
                <a:tc>
                  <a:txBody>
                    <a:bodyPr/>
                    <a:lstStyle/>
                    <a:p>
                      <a:pPr indent="508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89·3±10·8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62" marR="5006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&lt;0·001</a:t>
                      </a:r>
                      <a:endParaRPr lang="en-GB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62" marR="50062" marT="0" marB="0"/>
                </a:tc>
              </a:tr>
              <a:tr h="18065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Current smoking – no. (%)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62" marR="50062" marT="0" marB="0"/>
                </a:tc>
                <a:tc>
                  <a:txBody>
                    <a:bodyPr/>
                    <a:lstStyle/>
                    <a:p>
                      <a:pPr indent="9779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627 (25·8)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62" marR="50062" marT="0" marB="0"/>
                </a:tc>
                <a:tc>
                  <a:txBody>
                    <a:bodyPr/>
                    <a:lstStyle/>
                    <a:p>
                      <a:pPr indent="508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375 (26·3)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62" marR="5006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0·702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62" marR="50062" marT="0" marB="0"/>
                </a:tc>
              </a:tr>
              <a:tr h="18065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Medications – no. (%)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62" marR="50062" marT="0" marB="0"/>
                </a:tc>
                <a:tc>
                  <a:txBody>
                    <a:bodyPr/>
                    <a:lstStyle/>
                    <a:p>
                      <a:pPr indent="9779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62" marR="50062" marT="0" marB="0"/>
                </a:tc>
                <a:tc>
                  <a:txBody>
                    <a:bodyPr/>
                    <a:lstStyle/>
                    <a:p>
                      <a:pPr indent="508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62" marR="5006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62" marR="50062" marT="0" marB="0"/>
                </a:tc>
              </a:tr>
              <a:tr h="180653">
                <a:tc>
                  <a:txBody>
                    <a:bodyPr/>
                    <a:lstStyle/>
                    <a:p>
                      <a:pPr indent="18034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Anti-diabetic treatment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62" marR="50062" marT="0" marB="0"/>
                </a:tc>
                <a:tc>
                  <a:txBody>
                    <a:bodyPr/>
                    <a:lstStyle/>
                    <a:p>
                      <a:pPr indent="9779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47 (1·9)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62" marR="50062" marT="0" marB="0"/>
                </a:tc>
                <a:tc>
                  <a:txBody>
                    <a:bodyPr/>
                    <a:lstStyle/>
                    <a:p>
                      <a:pPr indent="508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36 (2·5)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62" marR="5006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0·218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62" marR="50062" marT="0" marB="0"/>
                </a:tc>
              </a:tr>
              <a:tr h="180653">
                <a:tc>
                  <a:txBody>
                    <a:bodyPr/>
                    <a:lstStyle/>
                    <a:p>
                      <a:pPr indent="18034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Lipid lowering treatment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62" marR="50062" marT="0" marB="0"/>
                </a:tc>
                <a:tc>
                  <a:txBody>
                    <a:bodyPr/>
                    <a:lstStyle/>
                    <a:p>
                      <a:pPr indent="9779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322 (13·2)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62" marR="50062" marT="0" marB="0"/>
                </a:tc>
                <a:tc>
                  <a:txBody>
                    <a:bodyPr/>
                    <a:lstStyle/>
                    <a:p>
                      <a:pPr indent="508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193 (13·6)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62" marR="5006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0·780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62" marR="50062" marT="0" marB="0"/>
                </a:tc>
              </a:tr>
              <a:tr h="180653">
                <a:tc>
                  <a:txBody>
                    <a:bodyPr/>
                    <a:lstStyle/>
                    <a:p>
                      <a:pPr indent="18034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Anti-hypertensive treatment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62" marR="50062" marT="0" marB="0"/>
                </a:tc>
                <a:tc>
                  <a:txBody>
                    <a:bodyPr/>
                    <a:lstStyle/>
                    <a:p>
                      <a:pPr indent="9779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127 (5·2)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62" marR="50062" marT="0" marB="0"/>
                </a:tc>
                <a:tc>
                  <a:txBody>
                    <a:bodyPr/>
                    <a:lstStyle/>
                    <a:p>
                      <a:pPr indent="508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81 (5·7)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62" marR="5006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0·535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62" marR="50062" marT="0" marB="0"/>
                </a:tc>
              </a:tr>
              <a:tr h="18065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Blood pressure – mm Hg*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62" marR="50062" marT="0" marB="0"/>
                </a:tc>
                <a:tc>
                  <a:txBody>
                    <a:bodyPr/>
                    <a:lstStyle/>
                    <a:p>
                      <a:pPr indent="9779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62" marR="50062" marT="0" marB="0"/>
                </a:tc>
                <a:tc>
                  <a:txBody>
                    <a:bodyPr/>
                    <a:lstStyle/>
                    <a:p>
                      <a:pPr indent="508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62" marR="5006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62" marR="50062" marT="0" marB="0"/>
                </a:tc>
              </a:tr>
              <a:tr h="180653">
                <a:tc>
                  <a:txBody>
                    <a:bodyPr/>
                    <a:lstStyle/>
                    <a:p>
                      <a:pPr indent="18034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Systolic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62" marR="50062" marT="0" marB="0"/>
                </a:tc>
                <a:tc>
                  <a:txBody>
                    <a:bodyPr/>
                    <a:lstStyle/>
                    <a:p>
                      <a:pPr indent="9779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128±14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62" marR="50062" marT="0" marB="0"/>
                </a:tc>
                <a:tc>
                  <a:txBody>
                    <a:bodyPr/>
                    <a:lstStyle/>
                    <a:p>
                      <a:pPr indent="508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132±12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62" marR="5006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b="1" dirty="0">
                          <a:effectLst/>
                        </a:rPr>
                        <a:t>&lt;0·001</a:t>
                      </a:r>
                      <a:endParaRPr lang="en-GB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62" marR="50062" marT="0" marB="0"/>
                </a:tc>
              </a:tr>
              <a:tr h="180653">
                <a:tc>
                  <a:txBody>
                    <a:bodyPr/>
                    <a:lstStyle/>
                    <a:p>
                      <a:pPr indent="18034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Diastolic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62" marR="50062" marT="0" marB="0"/>
                </a:tc>
                <a:tc>
                  <a:txBody>
                    <a:bodyPr/>
                    <a:lstStyle/>
                    <a:p>
                      <a:pPr indent="9779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75±9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62" marR="50062" marT="0" marB="0"/>
                </a:tc>
                <a:tc>
                  <a:txBody>
                    <a:bodyPr/>
                    <a:lstStyle/>
                    <a:p>
                      <a:pPr indent="508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75±9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62" marR="5006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1·000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62" marR="50062" marT="0" marB="0"/>
                </a:tc>
              </a:tr>
              <a:tr h="18065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Mean testicular volume – cc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62" marR="50062" marT="0" marB="0"/>
                </a:tc>
                <a:tc>
                  <a:txBody>
                    <a:bodyPr/>
                    <a:lstStyle/>
                    <a:p>
                      <a:pPr indent="9779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17·2±4·6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62" marR="50062" marT="0" marB="0"/>
                </a:tc>
                <a:tc>
                  <a:txBody>
                    <a:bodyPr/>
                    <a:lstStyle/>
                    <a:p>
                      <a:pPr indent="508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16·8±4·8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62" marR="5006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0·0104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62" marR="50062" marT="0" marB="0"/>
                </a:tc>
              </a:tr>
              <a:tr h="18065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Total testosterone – nmol/L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62" marR="50062" marT="0" marB="0"/>
                </a:tc>
                <a:tc>
                  <a:txBody>
                    <a:bodyPr/>
                    <a:lstStyle/>
                    <a:p>
                      <a:pPr indent="9779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17·6±3·8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62" marR="50062" marT="0" marB="0"/>
                </a:tc>
                <a:tc>
                  <a:txBody>
                    <a:bodyPr/>
                    <a:lstStyle/>
                    <a:p>
                      <a:pPr indent="508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16·6±4·9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62" marR="5006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&lt;0·001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62" marR="50062" marT="0" marB="0"/>
                </a:tc>
              </a:tr>
              <a:tr h="18065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LH – IU/L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62" marR="50062" marT="0" marB="0"/>
                </a:tc>
                <a:tc>
                  <a:txBody>
                    <a:bodyPr/>
                    <a:lstStyle/>
                    <a:p>
                      <a:pPr indent="9779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4·1±1·7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62" marR="50062" marT="0" marB="0"/>
                </a:tc>
                <a:tc>
                  <a:txBody>
                    <a:bodyPr/>
                    <a:lstStyle/>
                    <a:p>
                      <a:pPr indent="508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4·3±1·8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62" marR="5006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0·0006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62" marR="50062" marT="0" marB="0"/>
                </a:tc>
              </a:tr>
              <a:tr h="18065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FSH – IU/L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62" marR="50062" marT="0" marB="0"/>
                </a:tc>
                <a:tc>
                  <a:txBody>
                    <a:bodyPr/>
                    <a:lstStyle/>
                    <a:p>
                      <a:pPr indent="9779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3·7±1·8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62" marR="50062" marT="0" marB="0"/>
                </a:tc>
                <a:tc>
                  <a:txBody>
                    <a:bodyPr/>
                    <a:lstStyle/>
                    <a:p>
                      <a:pPr indent="508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4·3±2·5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62" marR="5006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&lt;0·001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62" marR="50062" marT="0" marB="0"/>
                </a:tc>
              </a:tr>
              <a:tr h="18065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Fasting glucose – mg/dL</a:t>
                      </a:r>
                      <a:r>
                        <a:rPr lang="en-US" sz="1200" baseline="30000">
                          <a:effectLst/>
                        </a:rPr>
                        <a:t>§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62" marR="50062" marT="0" marB="0"/>
                </a:tc>
                <a:tc>
                  <a:txBody>
                    <a:bodyPr/>
                    <a:lstStyle/>
                    <a:p>
                      <a:pPr indent="9779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77·1±12·5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62" marR="50062" marT="0" marB="0"/>
                </a:tc>
                <a:tc>
                  <a:txBody>
                    <a:bodyPr/>
                    <a:lstStyle/>
                    <a:p>
                      <a:pPr indent="508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77·4±12·7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62" marR="5006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0·4748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62" marR="50062" marT="0" marB="0"/>
                </a:tc>
              </a:tr>
              <a:tr h="18065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HOMA-index</a:t>
                      </a:r>
                      <a:r>
                        <a:rPr lang="en-US" sz="1200" baseline="30000">
                          <a:effectLst/>
                        </a:rPr>
                        <a:t>§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62" marR="50062" marT="0" marB="0"/>
                </a:tc>
                <a:tc>
                  <a:txBody>
                    <a:bodyPr/>
                    <a:lstStyle/>
                    <a:p>
                      <a:pPr indent="9779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1·8±0·5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62" marR="50062" marT="0" marB="0"/>
                </a:tc>
                <a:tc>
                  <a:txBody>
                    <a:bodyPr/>
                    <a:lstStyle/>
                    <a:p>
                      <a:pPr indent="508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1·9±0·6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62" marR="5006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b="1" dirty="0">
                          <a:effectLst/>
                        </a:rPr>
                        <a:t>&lt;0·001</a:t>
                      </a:r>
                      <a:endParaRPr lang="en-GB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62" marR="50062" marT="0" marB="0"/>
                </a:tc>
              </a:tr>
              <a:tr h="18065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Glycated hemoglobin – %</a:t>
                      </a:r>
                      <a:r>
                        <a:rPr lang="en-US" sz="1200" baseline="30000">
                          <a:effectLst/>
                        </a:rPr>
                        <a:t>§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62" marR="50062" marT="0" marB="0"/>
                </a:tc>
                <a:tc>
                  <a:txBody>
                    <a:bodyPr/>
                    <a:lstStyle/>
                    <a:p>
                      <a:pPr indent="9779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4·6±1·4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62" marR="50062" marT="0" marB="0"/>
                </a:tc>
                <a:tc>
                  <a:txBody>
                    <a:bodyPr/>
                    <a:lstStyle/>
                    <a:p>
                      <a:pPr indent="508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4·4±1·5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62" marR="5006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b="1" dirty="0">
                          <a:effectLst/>
                        </a:rPr>
                        <a:t>&lt;0·001</a:t>
                      </a:r>
                      <a:endParaRPr lang="en-GB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62" marR="50062" marT="0" marB="0"/>
                </a:tc>
              </a:tr>
              <a:tr h="18065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Total cholesterol – mg/dL</a:t>
                      </a:r>
                      <a:r>
                        <a:rPr lang="en-US" sz="1200" baseline="30000">
                          <a:effectLst/>
                        </a:rPr>
                        <a:t>#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62" marR="50062" marT="0" marB="0"/>
                </a:tc>
                <a:tc>
                  <a:txBody>
                    <a:bodyPr/>
                    <a:lstStyle/>
                    <a:p>
                      <a:pPr indent="9779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182±38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62" marR="50062" marT="0" marB="0"/>
                </a:tc>
                <a:tc>
                  <a:txBody>
                    <a:bodyPr/>
                    <a:lstStyle/>
                    <a:p>
                      <a:pPr indent="508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183±41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62" marR="5006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0·440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62" marR="50062" marT="0" marB="0"/>
                </a:tc>
              </a:tr>
              <a:tr h="18065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HDL-cholesterol – mg/dL</a:t>
                      </a:r>
                      <a:r>
                        <a:rPr lang="en-US" sz="1200" baseline="30000">
                          <a:effectLst/>
                        </a:rPr>
                        <a:t>#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62" marR="50062" marT="0" marB="0"/>
                </a:tc>
                <a:tc>
                  <a:txBody>
                    <a:bodyPr/>
                    <a:lstStyle/>
                    <a:p>
                      <a:pPr indent="9779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51±13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62" marR="50062" marT="0" marB="0"/>
                </a:tc>
                <a:tc>
                  <a:txBody>
                    <a:bodyPr/>
                    <a:lstStyle/>
                    <a:p>
                      <a:pPr indent="508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52±15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62" marR="5006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b="1" dirty="0">
                          <a:effectLst/>
                        </a:rPr>
                        <a:t>0·0297</a:t>
                      </a:r>
                      <a:endParaRPr lang="en-GB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62" marR="50062" marT="0" marB="0"/>
                </a:tc>
              </a:tr>
              <a:tr h="18065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LDL-cholesterol – mg/dL</a:t>
                      </a:r>
                      <a:r>
                        <a:rPr lang="en-US" sz="1200" baseline="30000">
                          <a:effectLst/>
                        </a:rPr>
                        <a:t>#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62" marR="50062" marT="0" marB="0"/>
                </a:tc>
                <a:tc>
                  <a:txBody>
                    <a:bodyPr/>
                    <a:lstStyle/>
                    <a:p>
                      <a:pPr indent="9779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109±40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62" marR="50062" marT="0" marB="0"/>
                </a:tc>
                <a:tc>
                  <a:txBody>
                    <a:bodyPr/>
                    <a:lstStyle/>
                    <a:p>
                      <a:pPr indent="508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109±40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62" marR="5006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1·000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62" marR="50062" marT="0" marB="0"/>
                </a:tc>
              </a:tr>
              <a:tr h="18065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Triglycerides – mg/dL</a:t>
                      </a:r>
                      <a:r>
                        <a:rPr lang="en-US" sz="1200" baseline="30000">
                          <a:effectLst/>
                        </a:rPr>
                        <a:t>#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62" marR="50062" marT="0" marB="0"/>
                </a:tc>
                <a:tc>
                  <a:txBody>
                    <a:bodyPr/>
                    <a:lstStyle/>
                    <a:p>
                      <a:pPr indent="9779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110±47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62" marR="50062" marT="0" marB="0"/>
                </a:tc>
                <a:tc>
                  <a:txBody>
                    <a:bodyPr/>
                    <a:lstStyle/>
                    <a:p>
                      <a:pPr indent="508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112±45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62" marR="5006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0·1954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62" marR="50062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68540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DXA results in 355 hypogonadal men compared with eugonadal controls</a:t>
            </a:r>
            <a:endParaRPr lang="en-US" dirty="0"/>
          </a:p>
        </p:txBody>
      </p:sp>
      <p:graphicFrame>
        <p:nvGraphicFramePr>
          <p:cNvPr id="15" name="Segnaposto contenuto 14"/>
          <p:cNvGraphicFramePr>
            <a:graphicFrameLocks noGrp="1"/>
          </p:cNvGraphicFramePr>
          <p:nvPr>
            <p:ph sz="half" idx="1"/>
            <p:extLst/>
          </p:nvPr>
        </p:nvGraphicFramePr>
        <p:xfrm>
          <a:off x="457200" y="1740877"/>
          <a:ext cx="4038600" cy="41778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1" name="Segnaposto contenuto 20"/>
          <p:cNvGraphicFramePr>
            <a:graphicFrameLocks noGrp="1"/>
          </p:cNvGraphicFramePr>
          <p:nvPr>
            <p:ph sz="half" idx="2"/>
            <p:extLst/>
          </p:nvPr>
        </p:nvGraphicFramePr>
        <p:xfrm>
          <a:off x="4648200" y="1740877"/>
          <a:ext cx="4038600" cy="41778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2" name="CasellaDiTesto 21"/>
          <p:cNvSpPr txBox="1"/>
          <p:nvPr/>
        </p:nvSpPr>
        <p:spPr>
          <a:xfrm>
            <a:off x="1514430" y="2830780"/>
            <a:ext cx="66469" cy="3481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2" dirty="0">
                <a:solidFill>
                  <a:prstClr val="black"/>
                </a:solidFill>
              </a:rPr>
              <a:t>*</a:t>
            </a:r>
          </a:p>
        </p:txBody>
      </p:sp>
      <p:sp>
        <p:nvSpPr>
          <p:cNvPr id="23" name="CasellaDiTesto 22"/>
          <p:cNvSpPr txBox="1"/>
          <p:nvPr/>
        </p:nvSpPr>
        <p:spPr>
          <a:xfrm>
            <a:off x="1846774" y="2498436"/>
            <a:ext cx="66469" cy="3481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2" dirty="0">
                <a:solidFill>
                  <a:prstClr val="black"/>
                </a:solidFill>
              </a:rPr>
              <a:t>*</a:t>
            </a:r>
          </a:p>
        </p:txBody>
      </p:sp>
      <p:sp>
        <p:nvSpPr>
          <p:cNvPr id="24" name="CasellaDiTesto 23"/>
          <p:cNvSpPr txBox="1"/>
          <p:nvPr/>
        </p:nvSpPr>
        <p:spPr>
          <a:xfrm>
            <a:off x="3109684" y="2888672"/>
            <a:ext cx="66469" cy="3481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2" dirty="0">
                <a:solidFill>
                  <a:prstClr val="black"/>
                </a:solidFill>
              </a:rPr>
              <a:t>*</a:t>
            </a:r>
          </a:p>
        </p:txBody>
      </p:sp>
      <p:sp>
        <p:nvSpPr>
          <p:cNvPr id="25" name="CasellaDiTesto 24"/>
          <p:cNvSpPr txBox="1"/>
          <p:nvPr/>
        </p:nvSpPr>
        <p:spPr>
          <a:xfrm>
            <a:off x="3442028" y="2631374"/>
            <a:ext cx="66469" cy="3481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2" dirty="0">
                <a:solidFill>
                  <a:prstClr val="black"/>
                </a:solidFill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517848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GB" dirty="0" smtClean="0"/>
              <a:t>The </a:t>
            </a:r>
            <a:r>
              <a:rPr lang="en-GB" dirty="0"/>
              <a:t>definition of a diagnosis of male infertility directs prognosis and treatments, which should consider lifestyle, removing of causative factors, rationale medical or surgical treatments and empirical treatments in the other cases, in a personalized way related to the particular couple and considering the health and wellness of any offspring </a:t>
            </a:r>
            <a:r>
              <a:rPr lang="en-GB" dirty="0" smtClean="0"/>
              <a:t>conceived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4E2411-B214-4639-8BEF-2C3280D68268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57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7014283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020932"/>
            <a:ext cx="8229600" cy="2166151"/>
          </a:xfrm>
        </p:spPr>
        <p:txBody>
          <a:bodyPr/>
          <a:lstStyle/>
          <a:p>
            <a:pPr marL="0" indent="0" algn="ctr">
              <a:buNone/>
            </a:pPr>
            <a:r>
              <a:rPr lang="en-GB" dirty="0" smtClean="0"/>
              <a:t>Treatment should not be finalized only to achieve pregnancy. In most cases, infertile men should be followed up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4E2411-B214-4639-8BEF-2C3280D68268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58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" name="CasellaDiTesto 1"/>
          <p:cNvSpPr txBox="1"/>
          <p:nvPr/>
        </p:nvSpPr>
        <p:spPr>
          <a:xfrm rot="21125506">
            <a:off x="200450" y="3136612"/>
            <a:ext cx="8743099" cy="584775"/>
          </a:xfrm>
          <a:prstGeom prst="rect">
            <a:avLst/>
          </a:prstGeom>
          <a:solidFill>
            <a:srgbClr val="B3071B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3200" dirty="0" smtClean="0">
                <a:latin typeface="Berlin Sans FB" panose="020E0602020502020306" pitchFamily="34" charset="0"/>
              </a:rPr>
              <a:t>Semen quality as a marker of general male health</a:t>
            </a:r>
            <a:endParaRPr lang="en-US" sz="3200" dirty="0"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810496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Risultati immagini per thank you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086408">
            <a:off x="1481995" y="2115931"/>
            <a:ext cx="6180010" cy="3480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060" name="Rectangle 3"/>
          <p:cNvSpPr>
            <a:spLocks noChangeArrowheads="1"/>
          </p:cNvSpPr>
          <p:nvPr/>
        </p:nvSpPr>
        <p:spPr bwMode="auto">
          <a:xfrm>
            <a:off x="0" y="0"/>
            <a:ext cx="9144000" cy="1268413"/>
          </a:xfrm>
          <a:prstGeom prst="rect">
            <a:avLst/>
          </a:prstGeom>
          <a:solidFill>
            <a:srgbClr val="B3071B"/>
          </a:solidFill>
          <a:ln>
            <a:noFill/>
          </a:ln>
          <a:extLst/>
        </p:spPr>
        <p:txBody>
          <a:bodyPr wrap="none" rIns="360000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it-IT" sz="2400" b="1" smtClean="0">
              <a:solidFill>
                <a:srgbClr val="FFFFFF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pic>
        <p:nvPicPr>
          <p:cNvPr id="45061" name="Picture 4" descr="SigilloLogoLAST_WhiteO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4150" y="96838"/>
            <a:ext cx="2300288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2" name="Text Box 5"/>
          <p:cNvSpPr txBox="1">
            <a:spLocks noChangeArrowheads="1"/>
          </p:cNvSpPr>
          <p:nvPr/>
        </p:nvSpPr>
        <p:spPr bwMode="auto">
          <a:xfrm>
            <a:off x="3429000" y="80963"/>
            <a:ext cx="5562600" cy="1031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it-IT" sz="1800" dirty="0" smtClean="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DIPARTIMENTO DI MEDICINA</a:t>
            </a:r>
          </a:p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it-IT" sz="1400" dirty="0" smtClean="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UOC </a:t>
            </a:r>
            <a:r>
              <a:rPr lang="en-US" altLang="it-IT" sz="1400" dirty="0" err="1" smtClean="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Andrologia</a:t>
            </a:r>
            <a:r>
              <a:rPr lang="en-US" altLang="it-IT" sz="1400" dirty="0" smtClean="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 e </a:t>
            </a:r>
            <a:r>
              <a:rPr lang="en-US" altLang="it-IT" sz="1400" dirty="0" err="1" smtClean="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Medicina</a:t>
            </a:r>
            <a:r>
              <a:rPr lang="en-US" altLang="it-IT" sz="1400" dirty="0" smtClean="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 della </a:t>
            </a:r>
            <a:r>
              <a:rPr lang="en-US" altLang="it-IT" sz="1400" dirty="0" err="1" smtClean="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Riproduzione</a:t>
            </a:r>
            <a:r>
              <a:rPr lang="en-US" altLang="it-IT" sz="1400" dirty="0" smtClean="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 </a:t>
            </a:r>
            <a:r>
              <a:rPr lang="en-US" altLang="it-IT" sz="1400" dirty="0" err="1" smtClean="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Umana</a:t>
            </a:r>
            <a:endParaRPr lang="en-US" altLang="it-IT" sz="1400" dirty="0" smtClean="0">
              <a:solidFill>
                <a:srgbClr val="FFFFFF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it-IT" sz="1200" dirty="0" smtClean="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Centro </a:t>
            </a:r>
            <a:r>
              <a:rPr lang="en-US" altLang="it-IT" sz="1200" dirty="0" err="1" smtClean="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Regionale</a:t>
            </a:r>
            <a:r>
              <a:rPr lang="en-US" altLang="it-IT" sz="1200" dirty="0" smtClean="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 </a:t>
            </a:r>
            <a:r>
              <a:rPr lang="en-US" altLang="it-IT" sz="1200" dirty="0" err="1" smtClean="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Specializzato</a:t>
            </a:r>
            <a:r>
              <a:rPr lang="en-US" altLang="it-IT" sz="1200" dirty="0" smtClean="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 di </a:t>
            </a:r>
            <a:r>
              <a:rPr lang="en-US" altLang="it-IT" sz="1200" dirty="0" err="1" smtClean="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Crioconservazione</a:t>
            </a:r>
            <a:r>
              <a:rPr lang="en-US" altLang="it-IT" sz="1200" dirty="0" smtClean="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 </a:t>
            </a:r>
            <a:r>
              <a:rPr lang="en-US" altLang="it-IT" sz="1200" dirty="0" err="1" smtClean="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dei</a:t>
            </a:r>
            <a:r>
              <a:rPr lang="en-US" altLang="it-IT" sz="1200" dirty="0" smtClean="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 </a:t>
            </a:r>
            <a:r>
              <a:rPr lang="en-US" altLang="it-IT" sz="1200" dirty="0" err="1" smtClean="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Gameti</a:t>
            </a:r>
            <a:r>
              <a:rPr lang="en-US" altLang="it-IT" sz="1200" dirty="0" smtClean="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 </a:t>
            </a:r>
            <a:r>
              <a:rPr lang="en-US" altLang="it-IT" sz="1200" dirty="0" err="1" smtClean="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Maschili</a:t>
            </a:r>
            <a:endParaRPr lang="en-US" altLang="it-IT" sz="1200" dirty="0" smtClean="0">
              <a:solidFill>
                <a:srgbClr val="FFFFFF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it-IT" sz="1200" dirty="0" smtClean="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Centro </a:t>
            </a:r>
            <a:r>
              <a:rPr lang="en-US" altLang="it-IT" sz="1200" dirty="0" err="1" smtClean="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Regionale</a:t>
            </a:r>
            <a:r>
              <a:rPr lang="en-US" altLang="it-IT" sz="1200" dirty="0" smtClean="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 </a:t>
            </a:r>
            <a:r>
              <a:rPr lang="en-US" altLang="it-IT" sz="1200" dirty="0" err="1" smtClean="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Specializzato</a:t>
            </a:r>
            <a:r>
              <a:rPr lang="en-US" altLang="it-IT" sz="1200" dirty="0" smtClean="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 per la </a:t>
            </a:r>
            <a:r>
              <a:rPr lang="en-US" altLang="it-IT" sz="1200" dirty="0" err="1" smtClean="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Sindrome</a:t>
            </a:r>
            <a:r>
              <a:rPr lang="en-US" altLang="it-IT" sz="1200" dirty="0" smtClean="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 di Klinefelter</a:t>
            </a:r>
          </a:p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it-IT" sz="500" dirty="0" smtClean="0">
              <a:solidFill>
                <a:srgbClr val="FFFFFF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5830" y="5664842"/>
            <a:ext cx="2577444" cy="1005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448319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/>
          </p:cNvSpPr>
          <p:nvPr>
            <p:ph type="title" idx="4294967295"/>
          </p:nvPr>
        </p:nvSpPr>
        <p:spPr>
          <a:xfrm>
            <a:off x="457200" y="125413"/>
            <a:ext cx="8229600" cy="1143000"/>
          </a:xfrm>
        </p:spPr>
        <p:txBody>
          <a:bodyPr anchor="b"/>
          <a:lstStyle/>
          <a:p>
            <a:pPr eaLnBrk="1" hangingPunct="1"/>
            <a:r>
              <a:rPr lang="it-IT" altLang="it-IT" sz="6500" smtClean="0"/>
              <a:t>ICSI</a:t>
            </a:r>
          </a:p>
        </p:txBody>
      </p:sp>
      <p:sp>
        <p:nvSpPr>
          <p:cNvPr id="20483" name="Rectangle 3"/>
          <p:cNvSpPr>
            <a:spLocks noGrp="1"/>
          </p:cNvSpPr>
          <p:nvPr>
            <p:ph type="body" idx="4294967295"/>
          </p:nvPr>
        </p:nvSpPr>
        <p:spPr>
          <a:xfrm>
            <a:off x="457200" y="1485900"/>
            <a:ext cx="8229600" cy="3959225"/>
          </a:xfrm>
        </p:spPr>
        <p:txBody>
          <a:bodyPr/>
          <a:lstStyle/>
          <a:p>
            <a:pPr eaLnBrk="1" hangingPunct="1">
              <a:buSzPct val="80000"/>
            </a:pPr>
            <a:r>
              <a:rPr lang="it-IT" altLang="it-IT" sz="5400" b="1" dirty="0" smtClean="0">
                <a:solidFill>
                  <a:srgbClr val="B3071B"/>
                </a:solidFill>
              </a:rPr>
              <a:t>I</a:t>
            </a:r>
            <a:r>
              <a:rPr lang="it-IT" altLang="it-IT" sz="5400" dirty="0" smtClean="0"/>
              <a:t>nutile </a:t>
            </a:r>
          </a:p>
          <a:p>
            <a:pPr eaLnBrk="1" hangingPunct="1">
              <a:buSzPct val="80000"/>
            </a:pPr>
            <a:r>
              <a:rPr lang="it-IT" altLang="it-IT" sz="5400" b="1" dirty="0" smtClean="0">
                <a:solidFill>
                  <a:srgbClr val="B3071B"/>
                </a:solidFill>
              </a:rPr>
              <a:t>C</a:t>
            </a:r>
            <a:r>
              <a:rPr lang="it-IT" altLang="it-IT" sz="5400" dirty="0" smtClean="0"/>
              <a:t>ercare</a:t>
            </a:r>
          </a:p>
          <a:p>
            <a:pPr eaLnBrk="1" hangingPunct="1">
              <a:buSzPct val="80000"/>
            </a:pPr>
            <a:r>
              <a:rPr lang="it-IT" altLang="it-IT" sz="5400" b="1" dirty="0" smtClean="0">
                <a:solidFill>
                  <a:srgbClr val="B3071B"/>
                </a:solidFill>
              </a:rPr>
              <a:t>S</a:t>
            </a:r>
            <a:r>
              <a:rPr lang="it-IT" altLang="it-IT" sz="5400" dirty="0" smtClean="0"/>
              <a:t>piegazioni</a:t>
            </a:r>
          </a:p>
          <a:p>
            <a:pPr eaLnBrk="1" hangingPunct="1">
              <a:buSzPct val="80000"/>
            </a:pPr>
            <a:r>
              <a:rPr lang="it-IT" altLang="it-IT" sz="5400" b="1" dirty="0" smtClean="0">
                <a:solidFill>
                  <a:srgbClr val="B3071B"/>
                </a:solidFill>
              </a:rPr>
              <a:t>I</a:t>
            </a:r>
            <a:r>
              <a:rPr lang="it-IT" altLang="it-IT" sz="5400" dirty="0" smtClean="0"/>
              <a:t>nfertilità</a:t>
            </a:r>
          </a:p>
        </p:txBody>
      </p:sp>
      <p:pic>
        <p:nvPicPr>
          <p:cNvPr id="215044" name="Picture 4" descr="cursus_icsi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35600" y="2060575"/>
            <a:ext cx="3319463" cy="24114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786943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egnaposto numero diapositiva 1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4D04E42-277C-4130-8268-CC9612B651B3}" type="slidenum">
              <a:rPr lang="it-IT" altLang="it-IT" sz="1400" smtClean="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60</a:t>
            </a:fld>
            <a:endParaRPr lang="it-IT" altLang="it-IT" sz="1400" smtClean="0">
              <a:solidFill>
                <a:srgbClr val="000000"/>
              </a:solidFill>
            </a:endParaRPr>
          </a:p>
        </p:txBody>
      </p:sp>
      <p:pic>
        <p:nvPicPr>
          <p:cNvPr id="2" name="Group 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7613" y="2097088"/>
            <a:ext cx="5918200" cy="294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oup 5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063" y="2146300"/>
            <a:ext cx="6113462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7" name="Line 8"/>
          <p:cNvSpPr>
            <a:spLocks noChangeShapeType="1"/>
          </p:cNvSpPr>
          <p:nvPr/>
        </p:nvSpPr>
        <p:spPr bwMode="auto">
          <a:xfrm flipV="1">
            <a:off x="1162050" y="1341438"/>
            <a:ext cx="0" cy="36004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z="1200">
              <a:solidFill>
                <a:srgbClr val="000000"/>
              </a:solidFill>
            </a:endParaRPr>
          </a:p>
        </p:txBody>
      </p:sp>
      <p:sp>
        <p:nvSpPr>
          <p:cNvPr id="74758" name="Line 9"/>
          <p:cNvSpPr>
            <a:spLocks noChangeShapeType="1"/>
          </p:cNvSpPr>
          <p:nvPr/>
        </p:nvSpPr>
        <p:spPr bwMode="auto">
          <a:xfrm>
            <a:off x="2457450" y="4941888"/>
            <a:ext cx="0" cy="2159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z="1200">
              <a:solidFill>
                <a:srgbClr val="000000"/>
              </a:solidFill>
            </a:endParaRPr>
          </a:p>
        </p:txBody>
      </p:sp>
      <p:sp>
        <p:nvSpPr>
          <p:cNvPr id="74759" name="Line 10"/>
          <p:cNvSpPr>
            <a:spLocks noChangeShapeType="1"/>
          </p:cNvSpPr>
          <p:nvPr/>
        </p:nvSpPr>
        <p:spPr bwMode="auto">
          <a:xfrm>
            <a:off x="3681413" y="4941888"/>
            <a:ext cx="0" cy="2159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z="1200">
              <a:solidFill>
                <a:srgbClr val="000000"/>
              </a:solidFill>
            </a:endParaRPr>
          </a:p>
        </p:txBody>
      </p:sp>
      <p:sp>
        <p:nvSpPr>
          <p:cNvPr id="74760" name="Line 11"/>
          <p:cNvSpPr>
            <a:spLocks noChangeShapeType="1"/>
          </p:cNvSpPr>
          <p:nvPr/>
        </p:nvSpPr>
        <p:spPr bwMode="auto">
          <a:xfrm>
            <a:off x="4905375" y="4941888"/>
            <a:ext cx="0" cy="2159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z="1200">
              <a:solidFill>
                <a:srgbClr val="000000"/>
              </a:solidFill>
            </a:endParaRPr>
          </a:p>
        </p:txBody>
      </p:sp>
      <p:sp>
        <p:nvSpPr>
          <p:cNvPr id="74761" name="Line 12"/>
          <p:cNvSpPr>
            <a:spLocks noChangeShapeType="1"/>
          </p:cNvSpPr>
          <p:nvPr/>
        </p:nvSpPr>
        <p:spPr bwMode="auto">
          <a:xfrm>
            <a:off x="6129338" y="4941888"/>
            <a:ext cx="0" cy="2159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z="1200">
              <a:solidFill>
                <a:srgbClr val="000000"/>
              </a:solidFill>
            </a:endParaRPr>
          </a:p>
        </p:txBody>
      </p:sp>
      <p:sp>
        <p:nvSpPr>
          <p:cNvPr id="74762" name="Line 13"/>
          <p:cNvSpPr>
            <a:spLocks noChangeShapeType="1"/>
          </p:cNvSpPr>
          <p:nvPr/>
        </p:nvSpPr>
        <p:spPr bwMode="auto">
          <a:xfrm>
            <a:off x="7353300" y="4941888"/>
            <a:ext cx="0" cy="2159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z="1200">
              <a:solidFill>
                <a:srgbClr val="000000"/>
              </a:solidFill>
            </a:endParaRPr>
          </a:p>
        </p:txBody>
      </p:sp>
      <p:sp>
        <p:nvSpPr>
          <p:cNvPr id="74763" name="Text Box 14"/>
          <p:cNvSpPr txBox="1">
            <a:spLocks noChangeArrowheads="1"/>
          </p:cNvSpPr>
          <p:nvPr/>
        </p:nvSpPr>
        <p:spPr bwMode="auto">
          <a:xfrm>
            <a:off x="2290763" y="5151438"/>
            <a:ext cx="3254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0" tIns="45711" rIns="91420" bIns="4571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it-IT" sz="2000">
                <a:solidFill>
                  <a:srgbClr val="000000"/>
                </a:solidFill>
                <a:ea typeface="MS PGothic" pitchFamily="34" charset="-128"/>
              </a:rPr>
              <a:t>5</a:t>
            </a:r>
          </a:p>
        </p:txBody>
      </p:sp>
      <p:sp>
        <p:nvSpPr>
          <p:cNvPr id="74764" name="Text Box 15"/>
          <p:cNvSpPr txBox="1">
            <a:spLocks noChangeArrowheads="1"/>
          </p:cNvSpPr>
          <p:nvPr/>
        </p:nvSpPr>
        <p:spPr bwMode="auto">
          <a:xfrm>
            <a:off x="3514725" y="5154613"/>
            <a:ext cx="4667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0" tIns="45711" rIns="91420" bIns="4571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it-IT" sz="2000">
                <a:solidFill>
                  <a:srgbClr val="000000"/>
                </a:solidFill>
                <a:ea typeface="MS PGothic" pitchFamily="34" charset="-128"/>
              </a:rPr>
              <a:t>10</a:t>
            </a:r>
          </a:p>
        </p:txBody>
      </p:sp>
      <p:sp>
        <p:nvSpPr>
          <p:cNvPr id="74765" name="Text Box 16"/>
          <p:cNvSpPr txBox="1">
            <a:spLocks noChangeArrowheads="1"/>
          </p:cNvSpPr>
          <p:nvPr/>
        </p:nvSpPr>
        <p:spPr bwMode="auto">
          <a:xfrm>
            <a:off x="4738688" y="5157788"/>
            <a:ext cx="4667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0" tIns="45711" rIns="91420" bIns="4571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it-IT" sz="2000">
                <a:solidFill>
                  <a:srgbClr val="000000"/>
                </a:solidFill>
                <a:ea typeface="MS PGothic" pitchFamily="34" charset="-128"/>
              </a:rPr>
              <a:t>15</a:t>
            </a:r>
          </a:p>
        </p:txBody>
      </p:sp>
      <p:sp>
        <p:nvSpPr>
          <p:cNvPr id="74766" name="Text Box 17"/>
          <p:cNvSpPr txBox="1">
            <a:spLocks noChangeArrowheads="1"/>
          </p:cNvSpPr>
          <p:nvPr/>
        </p:nvSpPr>
        <p:spPr bwMode="auto">
          <a:xfrm>
            <a:off x="5962650" y="5160963"/>
            <a:ext cx="4667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0" tIns="45711" rIns="91420" bIns="4571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it-IT" sz="2000">
                <a:solidFill>
                  <a:srgbClr val="000000"/>
                </a:solidFill>
                <a:ea typeface="MS PGothic" pitchFamily="34" charset="-128"/>
              </a:rPr>
              <a:t>20</a:t>
            </a:r>
          </a:p>
        </p:txBody>
      </p:sp>
      <p:sp>
        <p:nvSpPr>
          <p:cNvPr id="74767" name="Text Box 18"/>
          <p:cNvSpPr txBox="1">
            <a:spLocks noChangeArrowheads="1"/>
          </p:cNvSpPr>
          <p:nvPr/>
        </p:nvSpPr>
        <p:spPr bwMode="auto">
          <a:xfrm>
            <a:off x="7186613" y="5164138"/>
            <a:ext cx="4667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0" tIns="45711" rIns="91420" bIns="4571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it-IT" sz="2000">
                <a:solidFill>
                  <a:srgbClr val="000000"/>
                </a:solidFill>
                <a:ea typeface="MS PGothic" pitchFamily="34" charset="-128"/>
              </a:rPr>
              <a:t>25</a:t>
            </a:r>
          </a:p>
        </p:txBody>
      </p:sp>
      <p:sp>
        <p:nvSpPr>
          <p:cNvPr id="74768" name="Line 19"/>
          <p:cNvSpPr>
            <a:spLocks noChangeShapeType="1"/>
          </p:cNvSpPr>
          <p:nvPr/>
        </p:nvSpPr>
        <p:spPr bwMode="auto">
          <a:xfrm>
            <a:off x="1162050" y="4941888"/>
            <a:ext cx="712787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z="1200">
              <a:solidFill>
                <a:srgbClr val="000000"/>
              </a:solidFill>
            </a:endParaRPr>
          </a:p>
        </p:txBody>
      </p:sp>
      <p:sp>
        <p:nvSpPr>
          <p:cNvPr id="74769" name="Text Box 28"/>
          <p:cNvSpPr txBox="1">
            <a:spLocks noChangeArrowheads="1"/>
          </p:cNvSpPr>
          <p:nvPr/>
        </p:nvSpPr>
        <p:spPr bwMode="auto">
          <a:xfrm>
            <a:off x="4186238" y="5440363"/>
            <a:ext cx="14112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0" tIns="45711" rIns="91420" bIns="4571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it-IT" sz="2000" b="1">
                <a:solidFill>
                  <a:srgbClr val="000000"/>
                </a:solidFill>
                <a:ea typeface="MS PGothic" pitchFamily="34" charset="-128"/>
              </a:rPr>
              <a:t>FSH (IU/L)</a:t>
            </a:r>
          </a:p>
        </p:txBody>
      </p:sp>
      <p:grpSp>
        <p:nvGrpSpPr>
          <p:cNvPr id="5" name="Group 29"/>
          <p:cNvGrpSpPr>
            <a:grpSpLocks/>
          </p:cNvGrpSpPr>
          <p:nvPr/>
        </p:nvGrpSpPr>
        <p:grpSpPr bwMode="auto">
          <a:xfrm>
            <a:off x="5910263" y="2493963"/>
            <a:ext cx="936625" cy="647700"/>
            <a:chOff x="3515" y="2205"/>
            <a:chExt cx="590" cy="408"/>
          </a:xfrm>
        </p:grpSpPr>
        <p:sp>
          <p:nvSpPr>
            <p:cNvPr id="74779" name="Oval 30"/>
            <p:cNvSpPr>
              <a:spLocks noChangeArrowheads="1"/>
            </p:cNvSpPr>
            <p:nvPr/>
          </p:nvSpPr>
          <p:spPr bwMode="auto">
            <a:xfrm>
              <a:off x="3515" y="2205"/>
              <a:ext cx="590" cy="408"/>
            </a:xfrm>
            <a:prstGeom prst="ellipse">
              <a:avLst/>
            </a:prstGeom>
            <a:gradFill rotWithShape="1">
              <a:gsLst>
                <a:gs pos="0">
                  <a:srgbClr val="DCDC00"/>
                </a:gs>
                <a:gs pos="50000">
                  <a:srgbClr val="FFFF00"/>
                </a:gs>
                <a:gs pos="100000">
                  <a:srgbClr val="DCDC00"/>
                </a:gs>
              </a:gsLst>
              <a:lin ang="5400000" scaled="1"/>
            </a:gradFill>
            <a:ln w="38100">
              <a:solidFill>
                <a:srgbClr val="000099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it-IT" altLang="it-IT" sz="1800">
                <a:solidFill>
                  <a:srgbClr val="000000"/>
                </a:solidFill>
                <a:ea typeface="MS PGothic" pitchFamily="34" charset="-128"/>
              </a:endParaRPr>
            </a:p>
          </p:txBody>
        </p:sp>
        <p:sp>
          <p:nvSpPr>
            <p:cNvPr id="74780" name="Text Box 31"/>
            <p:cNvSpPr txBox="1">
              <a:spLocks noChangeArrowheads="1"/>
            </p:cNvSpPr>
            <p:nvPr/>
          </p:nvSpPr>
          <p:spPr bwMode="auto">
            <a:xfrm>
              <a:off x="3574" y="2251"/>
              <a:ext cx="501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20" tIns="45711" rIns="91420" bIns="45711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GB" altLang="it-IT" sz="2400" b="1">
                  <a:solidFill>
                    <a:srgbClr val="00B0F0"/>
                  </a:solidFill>
                  <a:ea typeface="MS PGothic" pitchFamily="34" charset="-128"/>
                </a:rPr>
                <a:t>90%</a:t>
              </a:r>
            </a:p>
          </p:txBody>
        </p:sp>
      </p:grpSp>
      <p:grpSp>
        <p:nvGrpSpPr>
          <p:cNvPr id="6" name="Group 32"/>
          <p:cNvGrpSpPr>
            <a:grpSpLocks/>
          </p:cNvGrpSpPr>
          <p:nvPr/>
        </p:nvGrpSpPr>
        <p:grpSpPr bwMode="auto">
          <a:xfrm>
            <a:off x="3609975" y="2420938"/>
            <a:ext cx="936625" cy="647700"/>
            <a:chOff x="2426" y="2070"/>
            <a:chExt cx="590" cy="408"/>
          </a:xfrm>
        </p:grpSpPr>
        <p:sp>
          <p:nvSpPr>
            <p:cNvPr id="74777" name="Oval 33"/>
            <p:cNvSpPr>
              <a:spLocks noChangeArrowheads="1"/>
            </p:cNvSpPr>
            <p:nvPr/>
          </p:nvSpPr>
          <p:spPr bwMode="auto">
            <a:xfrm>
              <a:off x="2426" y="2070"/>
              <a:ext cx="590" cy="408"/>
            </a:xfrm>
            <a:prstGeom prst="ellipse">
              <a:avLst/>
            </a:prstGeom>
            <a:gradFill rotWithShape="1">
              <a:gsLst>
                <a:gs pos="0">
                  <a:srgbClr val="DCDC00"/>
                </a:gs>
                <a:gs pos="50000">
                  <a:srgbClr val="FFFF00"/>
                </a:gs>
                <a:gs pos="100000">
                  <a:srgbClr val="DCDC00"/>
                </a:gs>
              </a:gsLst>
              <a:lin ang="5400000" scaled="1"/>
            </a:gradFill>
            <a:ln w="38100">
              <a:solidFill>
                <a:srgbClr val="000099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it-IT" altLang="it-IT" sz="1800">
                <a:solidFill>
                  <a:srgbClr val="000000"/>
                </a:solidFill>
                <a:ea typeface="MS PGothic" pitchFamily="34" charset="-128"/>
              </a:endParaRPr>
            </a:p>
          </p:txBody>
        </p:sp>
        <p:sp>
          <p:nvSpPr>
            <p:cNvPr id="74778" name="Text Box 34"/>
            <p:cNvSpPr txBox="1">
              <a:spLocks noChangeArrowheads="1"/>
            </p:cNvSpPr>
            <p:nvPr/>
          </p:nvSpPr>
          <p:spPr bwMode="auto">
            <a:xfrm>
              <a:off x="2458" y="2107"/>
              <a:ext cx="501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20" tIns="45711" rIns="91420" bIns="45711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GB" altLang="it-IT" sz="2400" b="1">
                  <a:solidFill>
                    <a:srgbClr val="CC0000"/>
                  </a:solidFill>
                  <a:ea typeface="MS PGothic" pitchFamily="34" charset="-128"/>
                </a:rPr>
                <a:t>50%</a:t>
              </a:r>
            </a:p>
          </p:txBody>
        </p:sp>
      </p:grpSp>
      <p:sp>
        <p:nvSpPr>
          <p:cNvPr id="476198" name="Text Box 38"/>
          <p:cNvSpPr txBox="1">
            <a:spLocks noChangeArrowheads="1"/>
          </p:cNvSpPr>
          <p:nvPr/>
        </p:nvSpPr>
        <p:spPr bwMode="auto">
          <a:xfrm>
            <a:off x="2746375" y="831850"/>
            <a:ext cx="8747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20" tIns="45711" rIns="91420" bIns="45711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2000" b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8 IU/L</a:t>
            </a:r>
          </a:p>
        </p:txBody>
      </p:sp>
      <p:sp>
        <p:nvSpPr>
          <p:cNvPr id="74773" name="Line 25"/>
          <p:cNvSpPr>
            <a:spLocks noChangeShapeType="1"/>
          </p:cNvSpPr>
          <p:nvPr/>
        </p:nvSpPr>
        <p:spPr bwMode="auto">
          <a:xfrm flipV="1">
            <a:off x="3178175" y="1196975"/>
            <a:ext cx="0" cy="37449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362896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425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95288" y="52388"/>
            <a:ext cx="8077200" cy="1431925"/>
          </a:xfrm>
        </p:spPr>
        <p:txBody>
          <a:bodyPr/>
          <a:lstStyle/>
          <a:p>
            <a:r>
              <a:rPr lang="en-GB" altLang="it-IT" sz="28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Oligozoospermia represent the end point of different pathological conditions</a:t>
            </a:r>
          </a:p>
        </p:txBody>
      </p:sp>
      <p:sp>
        <p:nvSpPr>
          <p:cNvPr id="86425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14313" y="2197100"/>
            <a:ext cx="2735262" cy="3463925"/>
          </a:xfrm>
          <a:solidFill>
            <a:srgbClr val="FFFFFF"/>
          </a:solidFill>
          <a:ln>
            <a:solidFill>
              <a:srgbClr val="0033CC"/>
            </a:solidFill>
          </a:ln>
        </p:spPr>
        <p:txBody>
          <a:bodyPr/>
          <a:lstStyle/>
          <a:p>
            <a:pPr algn="ctr">
              <a:lnSpc>
                <a:spcPct val="80000"/>
              </a:lnSpc>
              <a:buFontTx/>
              <a:buNone/>
            </a:pPr>
            <a:r>
              <a:rPr lang="en-GB" altLang="it-IT" sz="2400" smtClean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High FSH</a:t>
            </a:r>
          </a:p>
          <a:p>
            <a:pPr>
              <a:lnSpc>
                <a:spcPct val="80000"/>
              </a:lnSpc>
              <a:buClr>
                <a:schemeClr val="bg2"/>
              </a:buClr>
            </a:pPr>
            <a:r>
              <a:rPr lang="en-GB" altLang="it-IT" sz="200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Genetic causes (Karyotype, microdel Y, AR)</a:t>
            </a:r>
          </a:p>
          <a:p>
            <a:pPr>
              <a:lnSpc>
                <a:spcPct val="80000"/>
              </a:lnSpc>
              <a:buClr>
                <a:schemeClr val="bg2"/>
              </a:buClr>
            </a:pPr>
            <a:r>
              <a:rPr lang="en-GB" altLang="it-IT" sz="200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Criptorchidism</a:t>
            </a:r>
          </a:p>
          <a:p>
            <a:pPr>
              <a:lnSpc>
                <a:spcPct val="80000"/>
              </a:lnSpc>
              <a:buClr>
                <a:schemeClr val="bg2"/>
              </a:buClr>
            </a:pPr>
            <a:r>
              <a:rPr lang="en-GB" altLang="it-IT" sz="200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Testicular torsion</a:t>
            </a:r>
          </a:p>
          <a:p>
            <a:pPr>
              <a:lnSpc>
                <a:spcPct val="80000"/>
              </a:lnSpc>
              <a:buClr>
                <a:schemeClr val="bg2"/>
              </a:buClr>
            </a:pPr>
            <a:r>
              <a:rPr lang="en-GB" altLang="it-IT" sz="200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Orchitis</a:t>
            </a:r>
          </a:p>
          <a:p>
            <a:pPr>
              <a:lnSpc>
                <a:spcPct val="80000"/>
              </a:lnSpc>
              <a:buClr>
                <a:schemeClr val="bg2"/>
              </a:buClr>
            </a:pPr>
            <a:r>
              <a:rPr lang="en-GB" altLang="it-IT" sz="200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Testicular trauma</a:t>
            </a:r>
          </a:p>
          <a:p>
            <a:pPr>
              <a:lnSpc>
                <a:spcPct val="80000"/>
              </a:lnSpc>
              <a:buClr>
                <a:schemeClr val="bg2"/>
              </a:buClr>
            </a:pPr>
            <a:r>
              <a:rPr lang="en-GB" altLang="it-IT" sz="200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Radiation</a:t>
            </a:r>
          </a:p>
          <a:p>
            <a:pPr>
              <a:lnSpc>
                <a:spcPct val="80000"/>
              </a:lnSpc>
              <a:buClr>
                <a:schemeClr val="bg2"/>
              </a:buClr>
            </a:pPr>
            <a:r>
              <a:rPr lang="en-GB" altLang="it-IT" sz="200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Drugs</a:t>
            </a:r>
          </a:p>
          <a:p>
            <a:pPr>
              <a:lnSpc>
                <a:spcPct val="80000"/>
              </a:lnSpc>
              <a:buClr>
                <a:schemeClr val="bg2"/>
              </a:buClr>
            </a:pPr>
            <a:r>
              <a:rPr lang="en-GB" altLang="it-IT" sz="200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Idiopathic</a:t>
            </a:r>
          </a:p>
        </p:txBody>
      </p:sp>
      <p:sp>
        <p:nvSpPr>
          <p:cNvPr id="864260" name="Rectangle 4"/>
          <p:cNvSpPr>
            <a:spLocks noChangeArrowheads="1"/>
          </p:cNvSpPr>
          <p:nvPr/>
        </p:nvSpPr>
        <p:spPr bwMode="auto">
          <a:xfrm>
            <a:off x="3382963" y="2205038"/>
            <a:ext cx="2736850" cy="4248150"/>
          </a:xfrm>
          <a:prstGeom prst="rect">
            <a:avLst/>
          </a:prstGeom>
          <a:solidFill>
            <a:srgbClr val="FFFFFF"/>
          </a:solidFill>
          <a:ln w="9525">
            <a:solidFill>
              <a:srgbClr val="0033CC"/>
            </a:solidFill>
            <a:miter lim="800000"/>
            <a:headEnd/>
            <a:tailEnd/>
          </a:ln>
          <a:effectLst/>
        </p:spPr>
        <p:txBody>
          <a:bodyPr lIns="91420" tIns="45711" rIns="91420" bIns="45711"/>
          <a:lstStyle/>
          <a:p>
            <a:pPr marL="342900" indent="-342900" algn="ctr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90000"/>
              <a:buFont typeface="Wingdings" pitchFamily="2" charset="2"/>
              <a:buNone/>
              <a:defRPr/>
            </a:pPr>
            <a:r>
              <a:rPr lang="en-GB" sz="240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Normal FSH</a:t>
            </a: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SzPct val="90000"/>
              <a:buFont typeface="Wingdings" pitchFamily="2" charset="2"/>
              <a:buBlip>
                <a:blip r:embed="rId3"/>
              </a:buBlip>
              <a:defRPr/>
            </a:pPr>
            <a:r>
              <a:rPr lang="en-GB" sz="20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Genetic causes (Karyotype, microdel Y, CFTR)</a:t>
            </a: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SzPct val="90000"/>
              <a:buFont typeface="Wingdings" pitchFamily="2" charset="2"/>
              <a:buBlip>
                <a:blip r:embed="rId3"/>
              </a:buBlip>
              <a:defRPr/>
            </a:pPr>
            <a:r>
              <a:rPr lang="en-GB" sz="20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Criptorchidism</a:t>
            </a: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SzPct val="90000"/>
              <a:buFont typeface="Wingdings" pitchFamily="2" charset="2"/>
              <a:buBlip>
                <a:blip r:embed="rId3"/>
              </a:buBlip>
              <a:defRPr/>
            </a:pPr>
            <a:r>
              <a:rPr lang="en-GB" sz="20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Testicular torsion</a:t>
            </a: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SzPct val="90000"/>
              <a:buFont typeface="Wingdings" pitchFamily="2" charset="2"/>
              <a:buBlip>
                <a:blip r:embed="rId3"/>
              </a:buBlip>
              <a:defRPr/>
            </a:pPr>
            <a:r>
              <a:rPr lang="en-GB" sz="20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Orchitis</a:t>
            </a: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SzPct val="90000"/>
              <a:buFont typeface="Wingdings" pitchFamily="2" charset="2"/>
              <a:buBlip>
                <a:blip r:embed="rId3"/>
              </a:buBlip>
              <a:defRPr/>
            </a:pPr>
            <a:r>
              <a:rPr lang="en-GB" sz="20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Testicular trauma</a:t>
            </a: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SzPct val="90000"/>
              <a:buFont typeface="Wingdings" pitchFamily="2" charset="2"/>
              <a:buBlip>
                <a:blip r:embed="rId3"/>
              </a:buBlip>
              <a:defRPr/>
            </a:pPr>
            <a:r>
              <a:rPr lang="en-GB" sz="20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Radiation</a:t>
            </a: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SzPct val="90000"/>
              <a:buFont typeface="Wingdings" pitchFamily="2" charset="2"/>
              <a:buBlip>
                <a:blip r:embed="rId3"/>
              </a:buBlip>
              <a:defRPr/>
            </a:pPr>
            <a:r>
              <a:rPr lang="en-GB" sz="20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Drugs</a:t>
            </a: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SzPct val="90000"/>
              <a:buFont typeface="Wingdings" pitchFamily="2" charset="2"/>
              <a:buBlip>
                <a:blip r:embed="rId3"/>
              </a:buBlip>
              <a:defRPr/>
            </a:pPr>
            <a:r>
              <a:rPr lang="en-GB" sz="20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Idiopathic</a:t>
            </a: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SzPct val="90000"/>
              <a:buFont typeface="Wingdings" pitchFamily="2" charset="2"/>
              <a:buBlip>
                <a:blip r:embed="rId3"/>
              </a:buBlip>
              <a:defRPr/>
            </a:pPr>
            <a:r>
              <a:rPr lang="en-GB" sz="20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CBAVD/CUAVD</a:t>
            </a: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SzPct val="90000"/>
              <a:buFont typeface="Wingdings" pitchFamily="2" charset="2"/>
              <a:buBlip>
                <a:blip r:embed="rId3"/>
              </a:buBlip>
              <a:defRPr/>
            </a:pPr>
            <a:r>
              <a:rPr lang="en-GB" sz="20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Acquired obstruction</a:t>
            </a:r>
          </a:p>
        </p:txBody>
      </p:sp>
      <p:sp>
        <p:nvSpPr>
          <p:cNvPr id="864261" name="Rectangle 5"/>
          <p:cNvSpPr>
            <a:spLocks noChangeArrowheads="1"/>
          </p:cNvSpPr>
          <p:nvPr/>
        </p:nvSpPr>
        <p:spPr bwMode="auto">
          <a:xfrm>
            <a:off x="6551613" y="2212975"/>
            <a:ext cx="2484437" cy="2224088"/>
          </a:xfrm>
          <a:prstGeom prst="rect">
            <a:avLst/>
          </a:prstGeom>
          <a:solidFill>
            <a:srgbClr val="FFFFFF"/>
          </a:solidFill>
          <a:ln w="9525">
            <a:solidFill>
              <a:srgbClr val="0033CC"/>
            </a:solidFill>
            <a:miter lim="800000"/>
            <a:headEnd/>
            <a:tailEnd/>
          </a:ln>
          <a:effectLst/>
        </p:spPr>
        <p:txBody>
          <a:bodyPr lIns="91420" tIns="45711" rIns="91420" bIns="45711"/>
          <a:lstStyle/>
          <a:p>
            <a:pPr marL="342900" indent="-342900" algn="ctr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90000"/>
              <a:buFont typeface="Wingdings" pitchFamily="2" charset="2"/>
              <a:buNone/>
              <a:defRPr/>
            </a:pPr>
            <a:r>
              <a:rPr lang="en-GB" sz="240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Low FSH</a:t>
            </a: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SzPct val="90000"/>
              <a:buFont typeface="Wingdings" pitchFamily="2" charset="2"/>
              <a:buBlip>
                <a:blip r:embed="rId3"/>
              </a:buBlip>
              <a:defRPr/>
            </a:pPr>
            <a:r>
              <a:rPr lang="en-GB" sz="20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Hypo hypo</a:t>
            </a: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SzPct val="90000"/>
              <a:buFont typeface="Wingdings" pitchFamily="2" charset="2"/>
              <a:buBlip>
                <a:blip r:embed="rId3"/>
              </a:buBlip>
              <a:defRPr/>
            </a:pPr>
            <a:r>
              <a:rPr lang="en-GB" sz="20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HyperPRL</a:t>
            </a: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SzPct val="90000"/>
              <a:buFont typeface="Wingdings" pitchFamily="2" charset="2"/>
              <a:buBlip>
                <a:blip r:embed="rId3"/>
              </a:buBlip>
              <a:defRPr/>
            </a:pPr>
            <a:r>
              <a:rPr lang="en-GB" sz="20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Hypothalamus-pituitary diseases</a:t>
            </a: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SzPct val="90000"/>
              <a:buFont typeface="Wingdings" pitchFamily="2" charset="2"/>
              <a:buBlip>
                <a:blip r:embed="rId3"/>
              </a:buBlip>
              <a:defRPr/>
            </a:pPr>
            <a:r>
              <a:rPr lang="en-GB" sz="20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Idiopathic</a:t>
            </a:r>
          </a:p>
        </p:txBody>
      </p:sp>
    </p:spTree>
    <p:extLst>
      <p:ext uri="{BB962C8B-B14F-4D97-AF65-F5344CB8AC3E}">
        <p14:creationId xmlns:p14="http://schemas.microsoft.com/office/powerpoint/2010/main" val="2169637754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Segnaposto contenut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10341117"/>
              </p:ext>
            </p:extLst>
          </p:nvPr>
        </p:nvGraphicFramePr>
        <p:xfrm>
          <a:off x="179463" y="579837"/>
          <a:ext cx="8724677" cy="5881243"/>
        </p:xfrm>
        <a:graphic>
          <a:graphicData uri="http://schemas.openxmlformats.org/drawingml/2006/table">
            <a:tbl>
              <a:tblPr firstRow="1" bandRow="1">
                <a:tableStyleId>{2A488322-F2BA-4B5B-9748-0D474271808F}</a:tableStyleId>
              </a:tblPr>
              <a:tblGrid>
                <a:gridCol w="4343598"/>
                <a:gridCol w="4381079"/>
              </a:tblGrid>
              <a:tr h="273253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it-IT" sz="2000" dirty="0">
                          <a:effectLst/>
                        </a:rPr>
                        <a:t>Fattori di rischio maggiori</a:t>
                      </a:r>
                      <a:endParaRPr lang="en-GB" sz="20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B3071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it-IT" sz="2000" dirty="0">
                          <a:effectLst/>
                        </a:rPr>
                        <a:t>Fattori di rischio minori</a:t>
                      </a:r>
                      <a:endParaRPr lang="en-GB" sz="20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B3071B"/>
                    </a:solidFill>
                  </a:tcPr>
                </a:tc>
              </a:tr>
              <a:tr h="5262846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  <a:tabLst>
                          <a:tab pos="180340" algn="l"/>
                          <a:tab pos="1348740" algn="l"/>
                          <a:tab pos="1798320" algn="l"/>
                          <a:tab pos="2247900" algn="l"/>
                          <a:tab pos="2697480" algn="l"/>
                          <a:tab pos="3147060" algn="l"/>
                          <a:tab pos="3596640" algn="l"/>
                          <a:tab pos="4046220" algn="l"/>
                          <a:tab pos="4495800" algn="l"/>
                          <a:tab pos="4945380" algn="l"/>
                          <a:tab pos="5394960" algn="l"/>
                          <a:tab pos="5844540" algn="l"/>
                          <a:tab pos="6294120" algn="l"/>
                          <a:tab pos="6743700" algn="l"/>
                          <a:tab pos="7193280" algn="l"/>
                          <a:tab pos="7642860" algn="l"/>
                          <a:tab pos="8092440" algn="l"/>
                          <a:tab pos="8542020" algn="l"/>
                          <a:tab pos="8991600" algn="l"/>
                          <a:tab pos="9441180" algn="l"/>
                          <a:tab pos="9890760" algn="l"/>
                          <a:tab pos="10340340" algn="l"/>
                          <a:tab pos="10789920" algn="l"/>
                          <a:tab pos="11239500" algn="l"/>
                          <a:tab pos="11689080" algn="l"/>
                          <a:tab pos="12138660" algn="l"/>
                          <a:tab pos="12588240" algn="l"/>
                          <a:tab pos="13037820" algn="l"/>
                          <a:tab pos="13487400" algn="l"/>
                          <a:tab pos="13936980" algn="l"/>
                          <a:tab pos="14386560" algn="l"/>
                          <a:tab pos="14836140" algn="l"/>
                        </a:tabLst>
                      </a:pPr>
                      <a:r>
                        <a:rPr lang="it-IT" sz="1800" dirty="0">
                          <a:effectLst/>
                        </a:rPr>
                        <a:t>Criptorchidismo</a:t>
                      </a:r>
                      <a:endParaRPr lang="en-GB" sz="180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  <a:tabLst>
                          <a:tab pos="180340" algn="l"/>
                          <a:tab pos="1348740" algn="l"/>
                          <a:tab pos="1798320" algn="l"/>
                          <a:tab pos="2247900" algn="l"/>
                          <a:tab pos="2697480" algn="l"/>
                          <a:tab pos="3147060" algn="l"/>
                          <a:tab pos="3596640" algn="l"/>
                          <a:tab pos="4046220" algn="l"/>
                          <a:tab pos="4495800" algn="l"/>
                          <a:tab pos="4945380" algn="l"/>
                          <a:tab pos="5394960" algn="l"/>
                          <a:tab pos="5844540" algn="l"/>
                          <a:tab pos="6294120" algn="l"/>
                          <a:tab pos="6743700" algn="l"/>
                          <a:tab pos="7193280" algn="l"/>
                          <a:tab pos="7642860" algn="l"/>
                          <a:tab pos="8092440" algn="l"/>
                          <a:tab pos="8542020" algn="l"/>
                          <a:tab pos="8991600" algn="l"/>
                          <a:tab pos="9441180" algn="l"/>
                          <a:tab pos="9890760" algn="l"/>
                          <a:tab pos="10340340" algn="l"/>
                          <a:tab pos="10789920" algn="l"/>
                          <a:tab pos="11239500" algn="l"/>
                          <a:tab pos="11689080" algn="l"/>
                          <a:tab pos="12138660" algn="l"/>
                          <a:tab pos="12588240" algn="l"/>
                          <a:tab pos="13037820" algn="l"/>
                          <a:tab pos="13487400" algn="l"/>
                          <a:tab pos="13936980" algn="l"/>
                          <a:tab pos="14386560" algn="l"/>
                          <a:tab pos="14836140" algn="l"/>
                        </a:tabLst>
                      </a:pPr>
                      <a:r>
                        <a:rPr lang="it-IT" sz="1800" dirty="0">
                          <a:effectLst/>
                        </a:rPr>
                        <a:t>Ipotrofia testicolare</a:t>
                      </a:r>
                      <a:endParaRPr lang="en-GB" sz="180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  <a:tabLst>
                          <a:tab pos="180340" algn="l"/>
                          <a:tab pos="1348740" algn="l"/>
                          <a:tab pos="1798320" algn="l"/>
                          <a:tab pos="2247900" algn="l"/>
                          <a:tab pos="2697480" algn="l"/>
                          <a:tab pos="3147060" algn="l"/>
                          <a:tab pos="3596640" algn="l"/>
                          <a:tab pos="4046220" algn="l"/>
                          <a:tab pos="4495800" algn="l"/>
                          <a:tab pos="4945380" algn="l"/>
                          <a:tab pos="5394960" algn="l"/>
                          <a:tab pos="5844540" algn="l"/>
                          <a:tab pos="6294120" algn="l"/>
                          <a:tab pos="6743700" algn="l"/>
                          <a:tab pos="7193280" algn="l"/>
                          <a:tab pos="7642860" algn="l"/>
                          <a:tab pos="8092440" algn="l"/>
                          <a:tab pos="8542020" algn="l"/>
                          <a:tab pos="8991600" algn="l"/>
                          <a:tab pos="9441180" algn="l"/>
                          <a:tab pos="9890760" algn="l"/>
                          <a:tab pos="10340340" algn="l"/>
                          <a:tab pos="10789920" algn="l"/>
                          <a:tab pos="11239500" algn="l"/>
                          <a:tab pos="11689080" algn="l"/>
                          <a:tab pos="12138660" algn="l"/>
                          <a:tab pos="12588240" algn="l"/>
                          <a:tab pos="13037820" algn="l"/>
                          <a:tab pos="13487400" algn="l"/>
                          <a:tab pos="13936980" algn="l"/>
                          <a:tab pos="14386560" algn="l"/>
                          <a:tab pos="14836140" algn="l"/>
                        </a:tabLst>
                      </a:pPr>
                      <a:r>
                        <a:rPr lang="it-IT" sz="1800" dirty="0">
                          <a:effectLst/>
                        </a:rPr>
                        <a:t>Tumore del testicolo</a:t>
                      </a:r>
                      <a:endParaRPr lang="en-GB" sz="180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  <a:tabLst>
                          <a:tab pos="180340" algn="l"/>
                          <a:tab pos="1348740" algn="l"/>
                          <a:tab pos="1798320" algn="l"/>
                          <a:tab pos="2247900" algn="l"/>
                          <a:tab pos="2697480" algn="l"/>
                          <a:tab pos="3147060" algn="l"/>
                          <a:tab pos="3596640" algn="l"/>
                          <a:tab pos="4046220" algn="l"/>
                          <a:tab pos="4495800" algn="l"/>
                          <a:tab pos="4945380" algn="l"/>
                          <a:tab pos="5394960" algn="l"/>
                          <a:tab pos="5844540" algn="l"/>
                          <a:tab pos="6294120" algn="l"/>
                          <a:tab pos="6743700" algn="l"/>
                          <a:tab pos="7193280" algn="l"/>
                          <a:tab pos="7642860" algn="l"/>
                          <a:tab pos="8092440" algn="l"/>
                          <a:tab pos="8542020" algn="l"/>
                          <a:tab pos="8991600" algn="l"/>
                          <a:tab pos="9441180" algn="l"/>
                          <a:tab pos="9890760" algn="l"/>
                          <a:tab pos="10340340" algn="l"/>
                          <a:tab pos="10789920" algn="l"/>
                          <a:tab pos="11239500" algn="l"/>
                          <a:tab pos="11689080" algn="l"/>
                          <a:tab pos="12138660" algn="l"/>
                          <a:tab pos="12588240" algn="l"/>
                          <a:tab pos="13037820" algn="l"/>
                          <a:tab pos="13487400" algn="l"/>
                          <a:tab pos="13936980" algn="l"/>
                          <a:tab pos="14386560" algn="l"/>
                          <a:tab pos="14836140" algn="l"/>
                        </a:tabLst>
                      </a:pPr>
                      <a:r>
                        <a:rPr lang="it-IT" sz="1800" dirty="0">
                          <a:effectLst/>
                        </a:rPr>
                        <a:t>Fattori genetici noti (per esempio anomalie cromosomiche, fibrosi cistica, talassemia)</a:t>
                      </a:r>
                      <a:endParaRPr lang="en-GB" sz="180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  <a:tabLst>
                          <a:tab pos="180340" algn="l"/>
                          <a:tab pos="1348740" algn="l"/>
                          <a:tab pos="1798320" algn="l"/>
                          <a:tab pos="2247900" algn="l"/>
                          <a:tab pos="2697480" algn="l"/>
                          <a:tab pos="3147060" algn="l"/>
                          <a:tab pos="3596640" algn="l"/>
                          <a:tab pos="4046220" algn="l"/>
                          <a:tab pos="4495800" algn="l"/>
                          <a:tab pos="4945380" algn="l"/>
                          <a:tab pos="5394960" algn="l"/>
                          <a:tab pos="5844540" algn="l"/>
                          <a:tab pos="6294120" algn="l"/>
                          <a:tab pos="6743700" algn="l"/>
                          <a:tab pos="7193280" algn="l"/>
                          <a:tab pos="7642860" algn="l"/>
                          <a:tab pos="8092440" algn="l"/>
                          <a:tab pos="8542020" algn="l"/>
                          <a:tab pos="8991600" algn="l"/>
                          <a:tab pos="9441180" algn="l"/>
                          <a:tab pos="9890760" algn="l"/>
                          <a:tab pos="10340340" algn="l"/>
                          <a:tab pos="10789920" algn="l"/>
                          <a:tab pos="11239500" algn="l"/>
                          <a:tab pos="11689080" algn="l"/>
                          <a:tab pos="12138660" algn="l"/>
                          <a:tab pos="12588240" algn="l"/>
                          <a:tab pos="13037820" algn="l"/>
                          <a:tab pos="13487400" algn="l"/>
                          <a:tab pos="13936980" algn="l"/>
                          <a:tab pos="14386560" algn="l"/>
                          <a:tab pos="14836140" algn="l"/>
                        </a:tabLst>
                      </a:pPr>
                      <a:r>
                        <a:rPr lang="it-IT" sz="1800" dirty="0">
                          <a:effectLst/>
                        </a:rPr>
                        <a:t>Varicocele</a:t>
                      </a:r>
                      <a:endParaRPr lang="en-GB" sz="180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  <a:tabLst>
                          <a:tab pos="180340" algn="l"/>
                          <a:tab pos="1348740" algn="l"/>
                          <a:tab pos="1798320" algn="l"/>
                          <a:tab pos="2247900" algn="l"/>
                          <a:tab pos="2697480" algn="l"/>
                          <a:tab pos="3147060" algn="l"/>
                          <a:tab pos="3596640" algn="l"/>
                          <a:tab pos="4046220" algn="l"/>
                          <a:tab pos="4495800" algn="l"/>
                          <a:tab pos="4945380" algn="l"/>
                          <a:tab pos="5394960" algn="l"/>
                          <a:tab pos="5844540" algn="l"/>
                          <a:tab pos="6294120" algn="l"/>
                          <a:tab pos="6743700" algn="l"/>
                          <a:tab pos="7193280" algn="l"/>
                          <a:tab pos="7642860" algn="l"/>
                          <a:tab pos="8092440" algn="l"/>
                          <a:tab pos="8542020" algn="l"/>
                          <a:tab pos="8991600" algn="l"/>
                          <a:tab pos="9441180" algn="l"/>
                          <a:tab pos="9890760" algn="l"/>
                          <a:tab pos="10340340" algn="l"/>
                          <a:tab pos="10789920" algn="l"/>
                          <a:tab pos="11239500" algn="l"/>
                          <a:tab pos="11689080" algn="l"/>
                          <a:tab pos="12138660" algn="l"/>
                          <a:tab pos="12588240" algn="l"/>
                          <a:tab pos="13037820" algn="l"/>
                          <a:tab pos="13487400" algn="l"/>
                          <a:tab pos="13936980" algn="l"/>
                          <a:tab pos="14386560" algn="l"/>
                          <a:tab pos="14836140" algn="l"/>
                        </a:tabLst>
                      </a:pPr>
                      <a:r>
                        <a:rPr lang="it-IT" sz="1800" dirty="0">
                          <a:effectLst/>
                        </a:rPr>
                        <a:t>Traumi testicolari </a:t>
                      </a:r>
                      <a:endParaRPr lang="en-GB" sz="180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  <a:tabLst>
                          <a:tab pos="180340" algn="l"/>
                          <a:tab pos="1348740" algn="l"/>
                          <a:tab pos="1798320" algn="l"/>
                          <a:tab pos="2247900" algn="l"/>
                          <a:tab pos="2697480" algn="l"/>
                          <a:tab pos="3147060" algn="l"/>
                          <a:tab pos="3596640" algn="l"/>
                          <a:tab pos="4046220" algn="l"/>
                          <a:tab pos="4495800" algn="l"/>
                          <a:tab pos="4945380" algn="l"/>
                          <a:tab pos="5394960" algn="l"/>
                          <a:tab pos="5844540" algn="l"/>
                          <a:tab pos="6294120" algn="l"/>
                          <a:tab pos="6743700" algn="l"/>
                          <a:tab pos="7193280" algn="l"/>
                          <a:tab pos="7642860" algn="l"/>
                          <a:tab pos="8092440" algn="l"/>
                          <a:tab pos="8542020" algn="l"/>
                          <a:tab pos="8991600" algn="l"/>
                          <a:tab pos="9441180" algn="l"/>
                          <a:tab pos="9890760" algn="l"/>
                          <a:tab pos="10340340" algn="l"/>
                          <a:tab pos="10789920" algn="l"/>
                          <a:tab pos="11239500" algn="l"/>
                          <a:tab pos="11689080" algn="l"/>
                          <a:tab pos="12138660" algn="l"/>
                          <a:tab pos="12588240" algn="l"/>
                          <a:tab pos="13037820" algn="l"/>
                          <a:tab pos="13487400" algn="l"/>
                          <a:tab pos="13936980" algn="l"/>
                          <a:tab pos="14386560" algn="l"/>
                          <a:tab pos="14836140" algn="l"/>
                        </a:tabLst>
                      </a:pPr>
                      <a:r>
                        <a:rPr lang="it-IT" sz="1800" dirty="0">
                          <a:effectLst/>
                        </a:rPr>
                        <a:t>Infezioni del tratto riproduttivo</a:t>
                      </a:r>
                      <a:endParaRPr lang="en-GB" sz="180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  <a:tabLst>
                          <a:tab pos="180340" algn="l"/>
                          <a:tab pos="1348740" algn="l"/>
                          <a:tab pos="1798320" algn="l"/>
                          <a:tab pos="2247900" algn="l"/>
                          <a:tab pos="2697480" algn="l"/>
                          <a:tab pos="3147060" algn="l"/>
                          <a:tab pos="3596640" algn="l"/>
                          <a:tab pos="4046220" algn="l"/>
                          <a:tab pos="4495800" algn="l"/>
                          <a:tab pos="4945380" algn="l"/>
                          <a:tab pos="5394960" algn="l"/>
                          <a:tab pos="5844540" algn="l"/>
                          <a:tab pos="6294120" algn="l"/>
                          <a:tab pos="6743700" algn="l"/>
                          <a:tab pos="7193280" algn="l"/>
                          <a:tab pos="7642860" algn="l"/>
                          <a:tab pos="8092440" algn="l"/>
                          <a:tab pos="8542020" algn="l"/>
                          <a:tab pos="8991600" algn="l"/>
                          <a:tab pos="9441180" algn="l"/>
                          <a:tab pos="9890760" algn="l"/>
                          <a:tab pos="10340340" algn="l"/>
                          <a:tab pos="10789920" algn="l"/>
                          <a:tab pos="11239500" algn="l"/>
                          <a:tab pos="11689080" algn="l"/>
                          <a:tab pos="12138660" algn="l"/>
                          <a:tab pos="12588240" algn="l"/>
                          <a:tab pos="13037820" algn="l"/>
                          <a:tab pos="13487400" algn="l"/>
                          <a:tab pos="13936980" algn="l"/>
                          <a:tab pos="14386560" algn="l"/>
                          <a:tab pos="14836140" algn="l"/>
                        </a:tabLst>
                      </a:pPr>
                      <a:r>
                        <a:rPr lang="it-IT" sz="1800" dirty="0">
                          <a:effectLst/>
                        </a:rPr>
                        <a:t>Torsione testicolare</a:t>
                      </a:r>
                      <a:endParaRPr lang="en-GB" sz="180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  <a:tabLst>
                          <a:tab pos="180340" algn="l"/>
                          <a:tab pos="1348740" algn="l"/>
                          <a:tab pos="1798320" algn="l"/>
                          <a:tab pos="2247900" algn="l"/>
                          <a:tab pos="2697480" algn="l"/>
                          <a:tab pos="3147060" algn="l"/>
                          <a:tab pos="3596640" algn="l"/>
                          <a:tab pos="4046220" algn="l"/>
                          <a:tab pos="4495800" algn="l"/>
                          <a:tab pos="4945380" algn="l"/>
                          <a:tab pos="5394960" algn="l"/>
                          <a:tab pos="5844540" algn="l"/>
                          <a:tab pos="6294120" algn="l"/>
                          <a:tab pos="6743700" algn="l"/>
                          <a:tab pos="7193280" algn="l"/>
                          <a:tab pos="7642860" algn="l"/>
                          <a:tab pos="8092440" algn="l"/>
                          <a:tab pos="8542020" algn="l"/>
                          <a:tab pos="8991600" algn="l"/>
                          <a:tab pos="9441180" algn="l"/>
                          <a:tab pos="9890760" algn="l"/>
                          <a:tab pos="10340340" algn="l"/>
                          <a:tab pos="10789920" algn="l"/>
                          <a:tab pos="11239500" algn="l"/>
                          <a:tab pos="11689080" algn="l"/>
                          <a:tab pos="12138660" algn="l"/>
                          <a:tab pos="12588240" algn="l"/>
                          <a:tab pos="13037820" algn="l"/>
                          <a:tab pos="13487400" algn="l"/>
                          <a:tab pos="13936980" algn="l"/>
                          <a:tab pos="14386560" algn="l"/>
                          <a:tab pos="14836140" algn="l"/>
                        </a:tabLst>
                      </a:pPr>
                      <a:r>
                        <a:rPr lang="it-IT" sz="1800" dirty="0">
                          <a:effectLst/>
                        </a:rPr>
                        <a:t>Cause iatrogene (chirurgia pelvica e inguinale, chemioterapia, radioterapia, farmaci)</a:t>
                      </a:r>
                      <a:endParaRPr lang="en-GB" sz="180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  <a:tabLst>
                          <a:tab pos="180340" algn="l"/>
                          <a:tab pos="1348740" algn="l"/>
                          <a:tab pos="1798320" algn="l"/>
                          <a:tab pos="2247900" algn="l"/>
                          <a:tab pos="2697480" algn="l"/>
                          <a:tab pos="3147060" algn="l"/>
                          <a:tab pos="3596640" algn="l"/>
                          <a:tab pos="4046220" algn="l"/>
                          <a:tab pos="4495800" algn="l"/>
                          <a:tab pos="4945380" algn="l"/>
                          <a:tab pos="5394960" algn="l"/>
                          <a:tab pos="5844540" algn="l"/>
                          <a:tab pos="6294120" algn="l"/>
                          <a:tab pos="6743700" algn="l"/>
                          <a:tab pos="7193280" algn="l"/>
                          <a:tab pos="7642860" algn="l"/>
                          <a:tab pos="8092440" algn="l"/>
                          <a:tab pos="8542020" algn="l"/>
                          <a:tab pos="8991600" algn="l"/>
                          <a:tab pos="9441180" algn="l"/>
                          <a:tab pos="9890760" algn="l"/>
                          <a:tab pos="10340340" algn="l"/>
                          <a:tab pos="10789920" algn="l"/>
                          <a:tab pos="11239500" algn="l"/>
                          <a:tab pos="11689080" algn="l"/>
                          <a:tab pos="12138660" algn="l"/>
                          <a:tab pos="12588240" algn="l"/>
                          <a:tab pos="13037820" algn="l"/>
                          <a:tab pos="13487400" algn="l"/>
                          <a:tab pos="13936980" algn="l"/>
                          <a:tab pos="14386560" algn="l"/>
                          <a:tab pos="14836140" algn="l"/>
                        </a:tabLst>
                      </a:pPr>
                      <a:r>
                        <a:rPr lang="it-IT" sz="1800" dirty="0">
                          <a:effectLst/>
                        </a:rPr>
                        <a:t>Malattie sistemiche e/o endocrine (per esempio diabete mellito, malattie renali ed epatiche)</a:t>
                      </a:r>
                      <a:endParaRPr lang="en-GB" sz="180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  <a:tabLst>
                          <a:tab pos="180340" algn="l"/>
                          <a:tab pos="1348740" algn="l"/>
                          <a:tab pos="1798320" algn="l"/>
                          <a:tab pos="2247900" algn="l"/>
                          <a:tab pos="2697480" algn="l"/>
                          <a:tab pos="3147060" algn="l"/>
                          <a:tab pos="3596640" algn="l"/>
                          <a:tab pos="4046220" algn="l"/>
                          <a:tab pos="4495800" algn="l"/>
                          <a:tab pos="4945380" algn="l"/>
                          <a:tab pos="5394960" algn="l"/>
                          <a:tab pos="5844540" algn="l"/>
                          <a:tab pos="6294120" algn="l"/>
                          <a:tab pos="6743700" algn="l"/>
                          <a:tab pos="7193280" algn="l"/>
                          <a:tab pos="7642860" algn="l"/>
                          <a:tab pos="8092440" algn="l"/>
                          <a:tab pos="8542020" algn="l"/>
                          <a:tab pos="8991600" algn="l"/>
                          <a:tab pos="9441180" algn="l"/>
                          <a:tab pos="9890760" algn="l"/>
                          <a:tab pos="10340340" algn="l"/>
                          <a:tab pos="10789920" algn="l"/>
                          <a:tab pos="11239500" algn="l"/>
                          <a:tab pos="11689080" algn="l"/>
                          <a:tab pos="12138660" algn="l"/>
                          <a:tab pos="12588240" algn="l"/>
                          <a:tab pos="13037820" algn="l"/>
                          <a:tab pos="13487400" algn="l"/>
                          <a:tab pos="13936980" algn="l"/>
                          <a:tab pos="14386560" algn="l"/>
                          <a:tab pos="14836140" algn="l"/>
                        </a:tabLst>
                      </a:pPr>
                      <a:r>
                        <a:rPr lang="it-IT" sz="1800" dirty="0">
                          <a:effectLst/>
                        </a:rPr>
                        <a:t>Utilizzo di steroidi anabolizzanti</a:t>
                      </a:r>
                      <a:endParaRPr lang="en-GB" sz="180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  <a:tabLst>
                          <a:tab pos="180340" algn="l"/>
                          <a:tab pos="1348740" algn="l"/>
                          <a:tab pos="1798320" algn="l"/>
                          <a:tab pos="2247900" algn="l"/>
                          <a:tab pos="2697480" algn="l"/>
                          <a:tab pos="3147060" algn="l"/>
                          <a:tab pos="3596640" algn="l"/>
                          <a:tab pos="4046220" algn="l"/>
                          <a:tab pos="4495800" algn="l"/>
                          <a:tab pos="4945380" algn="l"/>
                          <a:tab pos="5394960" algn="l"/>
                          <a:tab pos="5844540" algn="l"/>
                          <a:tab pos="6294120" algn="l"/>
                          <a:tab pos="6743700" algn="l"/>
                          <a:tab pos="7193280" algn="l"/>
                          <a:tab pos="7642860" algn="l"/>
                          <a:tab pos="8092440" algn="l"/>
                          <a:tab pos="8542020" algn="l"/>
                          <a:tab pos="8991600" algn="l"/>
                          <a:tab pos="9441180" algn="l"/>
                          <a:tab pos="9890760" algn="l"/>
                          <a:tab pos="10340340" algn="l"/>
                          <a:tab pos="10789920" algn="l"/>
                          <a:tab pos="11239500" algn="l"/>
                          <a:tab pos="11689080" algn="l"/>
                          <a:tab pos="12138660" algn="l"/>
                          <a:tab pos="12588240" algn="l"/>
                          <a:tab pos="13037820" algn="l"/>
                          <a:tab pos="13487400" algn="l"/>
                          <a:tab pos="13936980" algn="l"/>
                          <a:tab pos="14386560" algn="l"/>
                          <a:tab pos="14836140" algn="l"/>
                        </a:tabLst>
                      </a:pPr>
                      <a:r>
                        <a:rPr lang="it-IT" sz="1800" dirty="0">
                          <a:effectLst/>
                        </a:rPr>
                        <a:t>Disordini della pubertà</a:t>
                      </a:r>
                      <a:endParaRPr lang="en-GB" sz="180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  <a:tabLst>
                          <a:tab pos="180340" algn="l"/>
                          <a:tab pos="1348740" algn="l"/>
                          <a:tab pos="1798320" algn="l"/>
                          <a:tab pos="2247900" algn="l"/>
                          <a:tab pos="2697480" algn="l"/>
                          <a:tab pos="3147060" algn="l"/>
                          <a:tab pos="3596640" algn="l"/>
                          <a:tab pos="4046220" algn="l"/>
                          <a:tab pos="4495800" algn="l"/>
                          <a:tab pos="4945380" algn="l"/>
                          <a:tab pos="5394960" algn="l"/>
                          <a:tab pos="5844540" algn="l"/>
                          <a:tab pos="6294120" algn="l"/>
                          <a:tab pos="6743700" algn="l"/>
                          <a:tab pos="7193280" algn="l"/>
                          <a:tab pos="7642860" algn="l"/>
                          <a:tab pos="8092440" algn="l"/>
                          <a:tab pos="8542020" algn="l"/>
                          <a:tab pos="8991600" algn="l"/>
                          <a:tab pos="9441180" algn="l"/>
                          <a:tab pos="9890760" algn="l"/>
                          <a:tab pos="10340340" algn="l"/>
                          <a:tab pos="10789920" algn="l"/>
                          <a:tab pos="11239500" algn="l"/>
                          <a:tab pos="11689080" algn="l"/>
                          <a:tab pos="12138660" algn="l"/>
                          <a:tab pos="12588240" algn="l"/>
                          <a:tab pos="13037820" algn="l"/>
                          <a:tab pos="13487400" algn="l"/>
                          <a:tab pos="13936980" algn="l"/>
                          <a:tab pos="14386560" algn="l"/>
                          <a:tab pos="14836140" algn="l"/>
                        </a:tabLst>
                      </a:pPr>
                      <a:r>
                        <a:rPr lang="it-IT" sz="1800" dirty="0">
                          <a:effectLst/>
                        </a:rPr>
                        <a:t>Infertilità con precedenti partner</a:t>
                      </a:r>
                      <a:endParaRPr lang="en-GB" sz="1800" b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  <a:tabLst>
                          <a:tab pos="133350" algn="l"/>
                          <a:tab pos="1348740" algn="l"/>
                          <a:tab pos="1798320" algn="l"/>
                          <a:tab pos="2247900" algn="l"/>
                          <a:tab pos="2697480" algn="l"/>
                          <a:tab pos="3147060" algn="l"/>
                          <a:tab pos="3596640" algn="l"/>
                          <a:tab pos="4046220" algn="l"/>
                          <a:tab pos="4495800" algn="l"/>
                          <a:tab pos="4945380" algn="l"/>
                          <a:tab pos="5394960" algn="l"/>
                          <a:tab pos="5844540" algn="l"/>
                          <a:tab pos="6294120" algn="l"/>
                          <a:tab pos="6743700" algn="l"/>
                          <a:tab pos="7193280" algn="l"/>
                          <a:tab pos="7642860" algn="l"/>
                          <a:tab pos="8092440" algn="l"/>
                          <a:tab pos="8542020" algn="l"/>
                          <a:tab pos="8991600" algn="l"/>
                          <a:tab pos="9441180" algn="l"/>
                          <a:tab pos="9890760" algn="l"/>
                          <a:tab pos="10340340" algn="l"/>
                          <a:tab pos="10789920" algn="l"/>
                          <a:tab pos="11239500" algn="l"/>
                          <a:tab pos="11689080" algn="l"/>
                          <a:tab pos="12138660" algn="l"/>
                          <a:tab pos="12588240" algn="l"/>
                          <a:tab pos="13037820" algn="l"/>
                          <a:tab pos="13487400" algn="l"/>
                          <a:tab pos="13936980" algn="l"/>
                          <a:tab pos="14386560" algn="l"/>
                          <a:tab pos="14836140" algn="l"/>
                        </a:tabLst>
                      </a:pPr>
                      <a:r>
                        <a:rPr lang="it-IT" sz="1800" dirty="0">
                          <a:effectLst/>
                        </a:rPr>
                        <a:t>Esposizione ambientale e/o occupazionale</a:t>
                      </a:r>
                      <a:endParaRPr lang="en-GB" sz="180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  <a:tabLst>
                          <a:tab pos="133350" algn="l"/>
                          <a:tab pos="1348740" algn="l"/>
                          <a:tab pos="1798320" algn="l"/>
                          <a:tab pos="2247900" algn="l"/>
                          <a:tab pos="2697480" algn="l"/>
                          <a:tab pos="3147060" algn="l"/>
                          <a:tab pos="3596640" algn="l"/>
                          <a:tab pos="4046220" algn="l"/>
                          <a:tab pos="4495800" algn="l"/>
                          <a:tab pos="4945380" algn="l"/>
                          <a:tab pos="5394960" algn="l"/>
                          <a:tab pos="5844540" algn="l"/>
                          <a:tab pos="6294120" algn="l"/>
                          <a:tab pos="6743700" algn="l"/>
                          <a:tab pos="7193280" algn="l"/>
                          <a:tab pos="7642860" algn="l"/>
                          <a:tab pos="8092440" algn="l"/>
                          <a:tab pos="8542020" algn="l"/>
                          <a:tab pos="8991600" algn="l"/>
                          <a:tab pos="9441180" algn="l"/>
                          <a:tab pos="9890760" algn="l"/>
                          <a:tab pos="10340340" algn="l"/>
                          <a:tab pos="10789920" algn="l"/>
                          <a:tab pos="11239500" algn="l"/>
                          <a:tab pos="11689080" algn="l"/>
                          <a:tab pos="12138660" algn="l"/>
                          <a:tab pos="12588240" algn="l"/>
                          <a:tab pos="13037820" algn="l"/>
                          <a:tab pos="13487400" algn="l"/>
                          <a:tab pos="13936980" algn="l"/>
                          <a:tab pos="14386560" algn="l"/>
                          <a:tab pos="14836140" algn="l"/>
                        </a:tabLst>
                      </a:pPr>
                      <a:r>
                        <a:rPr lang="it-IT" sz="1800" dirty="0">
                          <a:effectLst/>
                        </a:rPr>
                        <a:t>Aging</a:t>
                      </a:r>
                      <a:endParaRPr lang="en-GB" sz="180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  <a:tabLst>
                          <a:tab pos="133350" algn="l"/>
                          <a:tab pos="1348740" algn="l"/>
                          <a:tab pos="1798320" algn="l"/>
                          <a:tab pos="2247900" algn="l"/>
                          <a:tab pos="2697480" algn="l"/>
                          <a:tab pos="3147060" algn="l"/>
                          <a:tab pos="3596640" algn="l"/>
                          <a:tab pos="4046220" algn="l"/>
                          <a:tab pos="4495800" algn="l"/>
                          <a:tab pos="4945380" algn="l"/>
                          <a:tab pos="5394960" algn="l"/>
                          <a:tab pos="5844540" algn="l"/>
                          <a:tab pos="6294120" algn="l"/>
                          <a:tab pos="6743700" algn="l"/>
                          <a:tab pos="7193280" algn="l"/>
                          <a:tab pos="7642860" algn="l"/>
                          <a:tab pos="8092440" algn="l"/>
                          <a:tab pos="8542020" algn="l"/>
                          <a:tab pos="8991600" algn="l"/>
                          <a:tab pos="9441180" algn="l"/>
                          <a:tab pos="9890760" algn="l"/>
                          <a:tab pos="10340340" algn="l"/>
                          <a:tab pos="10789920" algn="l"/>
                          <a:tab pos="11239500" algn="l"/>
                          <a:tab pos="11689080" algn="l"/>
                          <a:tab pos="12138660" algn="l"/>
                          <a:tab pos="12588240" algn="l"/>
                          <a:tab pos="13037820" algn="l"/>
                          <a:tab pos="13487400" algn="l"/>
                          <a:tab pos="13936980" algn="l"/>
                          <a:tab pos="14386560" algn="l"/>
                          <a:tab pos="14836140" algn="l"/>
                        </a:tabLst>
                      </a:pPr>
                      <a:r>
                        <a:rPr lang="it-IT" sz="1800" dirty="0">
                          <a:effectLst/>
                        </a:rPr>
                        <a:t>Fumo di sigaretta</a:t>
                      </a:r>
                      <a:endParaRPr lang="en-GB" sz="180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  <a:tabLst>
                          <a:tab pos="133350" algn="l"/>
                          <a:tab pos="1348740" algn="l"/>
                          <a:tab pos="1798320" algn="l"/>
                          <a:tab pos="2247900" algn="l"/>
                          <a:tab pos="2697480" algn="l"/>
                          <a:tab pos="3147060" algn="l"/>
                          <a:tab pos="3596640" algn="l"/>
                          <a:tab pos="4046220" algn="l"/>
                          <a:tab pos="4495800" algn="l"/>
                          <a:tab pos="4945380" algn="l"/>
                          <a:tab pos="5394960" algn="l"/>
                          <a:tab pos="5844540" algn="l"/>
                          <a:tab pos="6294120" algn="l"/>
                          <a:tab pos="6743700" algn="l"/>
                          <a:tab pos="7193280" algn="l"/>
                          <a:tab pos="7642860" algn="l"/>
                          <a:tab pos="8092440" algn="l"/>
                          <a:tab pos="8542020" algn="l"/>
                          <a:tab pos="8991600" algn="l"/>
                          <a:tab pos="9441180" algn="l"/>
                          <a:tab pos="9890760" algn="l"/>
                          <a:tab pos="10340340" algn="l"/>
                          <a:tab pos="10789920" algn="l"/>
                          <a:tab pos="11239500" algn="l"/>
                          <a:tab pos="11689080" algn="l"/>
                          <a:tab pos="12138660" algn="l"/>
                          <a:tab pos="12588240" algn="l"/>
                          <a:tab pos="13037820" algn="l"/>
                          <a:tab pos="13487400" algn="l"/>
                          <a:tab pos="13936980" algn="l"/>
                          <a:tab pos="14386560" algn="l"/>
                          <a:tab pos="14836140" algn="l"/>
                        </a:tabLst>
                      </a:pPr>
                      <a:r>
                        <a:rPr lang="it-IT" sz="1800" dirty="0">
                          <a:effectLst/>
                        </a:rPr>
                        <a:t>Alcool e sostanze da abuso</a:t>
                      </a:r>
                      <a:endParaRPr lang="en-GB" sz="180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  <a:tabLst>
                          <a:tab pos="133350" algn="l"/>
                          <a:tab pos="1348740" algn="l"/>
                          <a:tab pos="1798320" algn="l"/>
                          <a:tab pos="2247900" algn="l"/>
                          <a:tab pos="2697480" algn="l"/>
                          <a:tab pos="3147060" algn="l"/>
                          <a:tab pos="3596640" algn="l"/>
                          <a:tab pos="4046220" algn="l"/>
                          <a:tab pos="4495800" algn="l"/>
                          <a:tab pos="4945380" algn="l"/>
                          <a:tab pos="5394960" algn="l"/>
                          <a:tab pos="5844540" algn="l"/>
                          <a:tab pos="6294120" algn="l"/>
                          <a:tab pos="6743700" algn="l"/>
                          <a:tab pos="7193280" algn="l"/>
                          <a:tab pos="7642860" algn="l"/>
                          <a:tab pos="8092440" algn="l"/>
                          <a:tab pos="8542020" algn="l"/>
                          <a:tab pos="8991600" algn="l"/>
                          <a:tab pos="9441180" algn="l"/>
                          <a:tab pos="9890760" algn="l"/>
                          <a:tab pos="10340340" algn="l"/>
                          <a:tab pos="10789920" algn="l"/>
                          <a:tab pos="11239500" algn="l"/>
                          <a:tab pos="11689080" algn="l"/>
                          <a:tab pos="12138660" algn="l"/>
                          <a:tab pos="12588240" algn="l"/>
                          <a:tab pos="13037820" algn="l"/>
                          <a:tab pos="13487400" algn="l"/>
                          <a:tab pos="13936980" algn="l"/>
                          <a:tab pos="14386560" algn="l"/>
                          <a:tab pos="14836140" algn="l"/>
                        </a:tabLst>
                      </a:pPr>
                      <a:r>
                        <a:rPr lang="it-IT" sz="1800" dirty="0">
                          <a:effectLst/>
                        </a:rPr>
                        <a:t>Obesità</a:t>
                      </a:r>
                      <a:endParaRPr lang="en-GB" sz="180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  <a:tabLst>
                          <a:tab pos="133350" algn="l"/>
                          <a:tab pos="1348740" algn="l"/>
                          <a:tab pos="1798320" algn="l"/>
                          <a:tab pos="2247900" algn="l"/>
                          <a:tab pos="2697480" algn="l"/>
                          <a:tab pos="3147060" algn="l"/>
                          <a:tab pos="3596640" algn="l"/>
                          <a:tab pos="4046220" algn="l"/>
                          <a:tab pos="4495800" algn="l"/>
                          <a:tab pos="4945380" algn="l"/>
                          <a:tab pos="5394960" algn="l"/>
                          <a:tab pos="5844540" algn="l"/>
                          <a:tab pos="6294120" algn="l"/>
                          <a:tab pos="6743700" algn="l"/>
                          <a:tab pos="7193280" algn="l"/>
                          <a:tab pos="7642860" algn="l"/>
                          <a:tab pos="8092440" algn="l"/>
                          <a:tab pos="8542020" algn="l"/>
                          <a:tab pos="8991600" algn="l"/>
                          <a:tab pos="9441180" algn="l"/>
                          <a:tab pos="9890760" algn="l"/>
                          <a:tab pos="10340340" algn="l"/>
                          <a:tab pos="10789920" algn="l"/>
                          <a:tab pos="11239500" algn="l"/>
                          <a:tab pos="11689080" algn="l"/>
                          <a:tab pos="12138660" algn="l"/>
                          <a:tab pos="12588240" algn="l"/>
                          <a:tab pos="13037820" algn="l"/>
                          <a:tab pos="13487400" algn="l"/>
                          <a:tab pos="13936980" algn="l"/>
                          <a:tab pos="14386560" algn="l"/>
                          <a:tab pos="14836140" algn="l"/>
                        </a:tabLst>
                      </a:pPr>
                      <a:r>
                        <a:rPr lang="it-IT" sz="1800" dirty="0">
                          <a:effectLst/>
                        </a:rPr>
                        <a:t>Esposizione ad alte temperature genitali</a:t>
                      </a:r>
                      <a:endParaRPr lang="en-GB" sz="180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  <a:tabLst>
                          <a:tab pos="133350" algn="l"/>
                          <a:tab pos="1348740" algn="l"/>
                          <a:tab pos="1798320" algn="l"/>
                          <a:tab pos="2247900" algn="l"/>
                          <a:tab pos="2697480" algn="l"/>
                          <a:tab pos="3147060" algn="l"/>
                          <a:tab pos="3596640" algn="l"/>
                          <a:tab pos="4046220" algn="l"/>
                          <a:tab pos="4495800" algn="l"/>
                          <a:tab pos="4945380" algn="l"/>
                          <a:tab pos="5394960" algn="l"/>
                          <a:tab pos="5844540" algn="l"/>
                          <a:tab pos="6294120" algn="l"/>
                          <a:tab pos="6743700" algn="l"/>
                          <a:tab pos="7193280" algn="l"/>
                          <a:tab pos="7642860" algn="l"/>
                          <a:tab pos="8092440" algn="l"/>
                          <a:tab pos="8542020" algn="l"/>
                          <a:tab pos="8991600" algn="l"/>
                          <a:tab pos="9441180" algn="l"/>
                          <a:tab pos="9890760" algn="l"/>
                          <a:tab pos="10340340" algn="l"/>
                          <a:tab pos="10789920" algn="l"/>
                          <a:tab pos="11239500" algn="l"/>
                          <a:tab pos="11689080" algn="l"/>
                          <a:tab pos="12138660" algn="l"/>
                          <a:tab pos="12588240" algn="l"/>
                          <a:tab pos="13037820" algn="l"/>
                          <a:tab pos="13487400" algn="l"/>
                          <a:tab pos="13936980" algn="l"/>
                          <a:tab pos="14386560" algn="l"/>
                          <a:tab pos="14836140" algn="l"/>
                        </a:tabLst>
                      </a:pPr>
                      <a:r>
                        <a:rPr lang="it-IT" sz="1800" dirty="0">
                          <a:effectLst/>
                        </a:rPr>
                        <a:t>Storia familiare di infertilità e poliabortività</a:t>
                      </a:r>
                      <a:endParaRPr lang="en-GB" sz="180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  <a:tabLst>
                          <a:tab pos="133350" algn="l"/>
                          <a:tab pos="1348740" algn="l"/>
                          <a:tab pos="1798320" algn="l"/>
                          <a:tab pos="2247900" algn="l"/>
                          <a:tab pos="2697480" algn="l"/>
                          <a:tab pos="3147060" algn="l"/>
                          <a:tab pos="3596640" algn="l"/>
                          <a:tab pos="4046220" algn="l"/>
                          <a:tab pos="4495800" algn="l"/>
                          <a:tab pos="4945380" algn="l"/>
                          <a:tab pos="5394960" algn="l"/>
                          <a:tab pos="5844540" algn="l"/>
                          <a:tab pos="6294120" algn="l"/>
                          <a:tab pos="6743700" algn="l"/>
                          <a:tab pos="7193280" algn="l"/>
                          <a:tab pos="7642860" algn="l"/>
                          <a:tab pos="8092440" algn="l"/>
                          <a:tab pos="8542020" algn="l"/>
                          <a:tab pos="8991600" algn="l"/>
                          <a:tab pos="9441180" algn="l"/>
                          <a:tab pos="9890760" algn="l"/>
                          <a:tab pos="10340340" algn="l"/>
                          <a:tab pos="10789920" algn="l"/>
                          <a:tab pos="11239500" algn="l"/>
                          <a:tab pos="11689080" algn="l"/>
                          <a:tab pos="12138660" algn="l"/>
                          <a:tab pos="12588240" algn="l"/>
                          <a:tab pos="13037820" algn="l"/>
                          <a:tab pos="13487400" algn="l"/>
                          <a:tab pos="13936980" algn="l"/>
                          <a:tab pos="14386560" algn="l"/>
                          <a:tab pos="14836140" algn="l"/>
                        </a:tabLst>
                      </a:pPr>
                      <a:r>
                        <a:rPr lang="it-IT" sz="1800" dirty="0">
                          <a:effectLst/>
                        </a:rPr>
                        <a:t>Poliabortività</a:t>
                      </a:r>
                      <a:endParaRPr lang="en-GB" sz="180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  <a:tabLst>
                          <a:tab pos="133350" algn="l"/>
                          <a:tab pos="1348740" algn="l"/>
                          <a:tab pos="1798320" algn="l"/>
                          <a:tab pos="2247900" algn="l"/>
                          <a:tab pos="2697480" algn="l"/>
                          <a:tab pos="3147060" algn="l"/>
                          <a:tab pos="3596640" algn="l"/>
                          <a:tab pos="4046220" algn="l"/>
                          <a:tab pos="4495800" algn="l"/>
                          <a:tab pos="4945380" algn="l"/>
                          <a:tab pos="5394960" algn="l"/>
                          <a:tab pos="5844540" algn="l"/>
                          <a:tab pos="6294120" algn="l"/>
                          <a:tab pos="6743700" algn="l"/>
                          <a:tab pos="7193280" algn="l"/>
                          <a:tab pos="7642860" algn="l"/>
                          <a:tab pos="8092440" algn="l"/>
                          <a:tab pos="8542020" algn="l"/>
                          <a:tab pos="8991600" algn="l"/>
                          <a:tab pos="9441180" algn="l"/>
                          <a:tab pos="9890760" algn="l"/>
                          <a:tab pos="10340340" algn="l"/>
                          <a:tab pos="10789920" algn="l"/>
                          <a:tab pos="11239500" algn="l"/>
                          <a:tab pos="11689080" algn="l"/>
                          <a:tab pos="12138660" algn="l"/>
                          <a:tab pos="12588240" algn="l"/>
                          <a:tab pos="13037820" algn="l"/>
                          <a:tab pos="13487400" algn="l"/>
                          <a:tab pos="13936980" algn="l"/>
                          <a:tab pos="14386560" algn="l"/>
                          <a:tab pos="14836140" algn="l"/>
                        </a:tabLst>
                      </a:pPr>
                      <a:r>
                        <a:rPr lang="it-IT" sz="1800" dirty="0">
                          <a:effectLst/>
                        </a:rPr>
                        <a:t>Microlitiasi testicolare</a:t>
                      </a:r>
                      <a:endParaRPr lang="en-GB" sz="1800" b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2" name="Segnaposto numero diapositiva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4E2411-B214-4639-8BEF-2C3280D68268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62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6328343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Lifestyle</a:t>
            </a:r>
            <a:r>
              <a:rPr lang="it-IT" dirty="0" smtClean="0"/>
              <a:t> </a:t>
            </a:r>
            <a:r>
              <a:rPr lang="it-IT" dirty="0" err="1" smtClean="0"/>
              <a:t>changes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4E2411-B214-4639-8BEF-2C3280D68268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63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867"/>
          <a:stretch/>
        </p:blipFill>
        <p:spPr>
          <a:xfrm>
            <a:off x="81838" y="1247419"/>
            <a:ext cx="4366287" cy="4204147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65"/>
          <a:stretch/>
        </p:blipFill>
        <p:spPr>
          <a:xfrm>
            <a:off x="4375418" y="1309563"/>
            <a:ext cx="4768582" cy="4204147"/>
          </a:xfrm>
          <a:prstGeom prst="rect">
            <a:avLst/>
          </a:prstGeom>
        </p:spPr>
      </p:pic>
      <p:sp>
        <p:nvSpPr>
          <p:cNvPr id="8" name="TextBox 3"/>
          <p:cNvSpPr txBox="1"/>
          <p:nvPr/>
        </p:nvSpPr>
        <p:spPr>
          <a:xfrm>
            <a:off x="193244" y="6399790"/>
            <a:ext cx="7620000" cy="254000"/>
          </a:xfrm>
          <a:prstGeom prst="rect">
            <a:avLst/>
          </a:prstGeom>
        </p:spPr>
        <p:txBody>
          <a:bodyPr/>
          <a:lstStyle/>
          <a:p>
            <a:r>
              <a:rPr lang="en-US" sz="1200" dirty="0" err="1" smtClean="0"/>
              <a:t>Tournaye</a:t>
            </a:r>
            <a:r>
              <a:rPr lang="en-US" sz="1200" dirty="0" smtClean="0"/>
              <a:t> et al., The Lancet Diabetes &amp; Endocrinology, 2016, Available online 7 July 2016</a:t>
            </a:r>
          </a:p>
          <a:p>
            <a:r>
              <a:rPr lang="en-US" sz="1200" dirty="0" smtClean="0"/>
              <a:t>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841031157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/>
          </p:cNvSpPr>
          <p:nvPr>
            <p:ph type="title" idx="4294967295"/>
          </p:nvPr>
        </p:nvSpPr>
        <p:spPr>
          <a:xfrm>
            <a:off x="457200" y="125413"/>
            <a:ext cx="8229600" cy="1143000"/>
          </a:xfrm>
        </p:spPr>
        <p:txBody>
          <a:bodyPr anchor="b"/>
          <a:lstStyle/>
          <a:p>
            <a:pPr eaLnBrk="1" hangingPunct="1"/>
            <a:r>
              <a:rPr lang="it-IT" altLang="it-IT" sz="6500" smtClean="0"/>
              <a:t>ICSI</a:t>
            </a:r>
          </a:p>
        </p:txBody>
      </p:sp>
      <p:sp>
        <p:nvSpPr>
          <p:cNvPr id="20483" name="Rectangle 3"/>
          <p:cNvSpPr>
            <a:spLocks noGrp="1"/>
          </p:cNvSpPr>
          <p:nvPr>
            <p:ph type="body" idx="4294967295"/>
          </p:nvPr>
        </p:nvSpPr>
        <p:spPr>
          <a:xfrm>
            <a:off x="457200" y="1485900"/>
            <a:ext cx="8229600" cy="3959225"/>
          </a:xfrm>
        </p:spPr>
        <p:txBody>
          <a:bodyPr/>
          <a:lstStyle/>
          <a:p>
            <a:pPr eaLnBrk="1" hangingPunct="1">
              <a:buSzPct val="80000"/>
            </a:pPr>
            <a:r>
              <a:rPr lang="it-IT" altLang="it-IT" sz="5400" b="1" dirty="0" smtClean="0">
                <a:solidFill>
                  <a:srgbClr val="B3071B"/>
                </a:solidFill>
              </a:rPr>
              <a:t>I</a:t>
            </a:r>
            <a:r>
              <a:rPr lang="it-IT" altLang="it-IT" sz="5400" dirty="0" smtClean="0"/>
              <a:t>nutile </a:t>
            </a:r>
          </a:p>
          <a:p>
            <a:pPr eaLnBrk="1" hangingPunct="1">
              <a:buSzPct val="80000"/>
            </a:pPr>
            <a:r>
              <a:rPr lang="it-IT" altLang="it-IT" sz="5400" b="1" dirty="0" smtClean="0">
                <a:solidFill>
                  <a:srgbClr val="B3071B"/>
                </a:solidFill>
              </a:rPr>
              <a:t>C</a:t>
            </a:r>
            <a:r>
              <a:rPr lang="it-IT" altLang="it-IT" sz="5400" dirty="0" smtClean="0"/>
              <a:t>onsultazione</a:t>
            </a:r>
          </a:p>
          <a:p>
            <a:pPr eaLnBrk="1" hangingPunct="1">
              <a:buSzPct val="80000"/>
            </a:pPr>
            <a:r>
              <a:rPr lang="it-IT" altLang="it-IT" sz="5400" b="1" dirty="0" smtClean="0">
                <a:solidFill>
                  <a:srgbClr val="B3071B"/>
                </a:solidFill>
              </a:rPr>
              <a:t>S</a:t>
            </a:r>
            <a:r>
              <a:rPr lang="it-IT" altLang="it-IT" sz="5400" dirty="0" smtClean="0"/>
              <a:t>pecialistica per</a:t>
            </a:r>
          </a:p>
          <a:p>
            <a:pPr eaLnBrk="1" hangingPunct="1">
              <a:buSzPct val="80000"/>
            </a:pPr>
            <a:r>
              <a:rPr lang="it-IT" altLang="it-IT" sz="5400" b="1" dirty="0" smtClean="0">
                <a:solidFill>
                  <a:srgbClr val="B3071B"/>
                </a:solidFill>
              </a:rPr>
              <a:t>I</a:t>
            </a:r>
            <a:r>
              <a:rPr lang="it-IT" altLang="it-IT" sz="5400" dirty="0" smtClean="0"/>
              <a:t>nfertilità maschile</a:t>
            </a:r>
          </a:p>
        </p:txBody>
      </p:sp>
      <p:pic>
        <p:nvPicPr>
          <p:cNvPr id="215044" name="Picture 4" descr="cursus_icsi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35600" y="2060575"/>
            <a:ext cx="3319463" cy="24114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309148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05" y="476672"/>
            <a:ext cx="8928389" cy="5022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687689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564945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3_Alberto">
  <a:themeElements>
    <a:clrScheme name="13_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3_Struttura predefinita">
      <a:majorFont>
        <a:latin typeface="Calibri"/>
        <a:ea typeface=""/>
        <a:cs typeface="Arial"/>
      </a:majorFont>
      <a:minorFont>
        <a:latin typeface="Calibri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3_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3_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3_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3_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3_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3_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_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_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_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_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_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_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3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4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6_Alberto">
  <a:themeElements>
    <a:clrScheme name="13_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3_Struttura predefinita">
      <a:majorFont>
        <a:latin typeface="Calibri"/>
        <a:ea typeface=""/>
        <a:cs typeface="Arial"/>
      </a:majorFont>
      <a:minorFont>
        <a:latin typeface="Calibri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3_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3_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3_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3_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3_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3_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_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_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_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_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_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_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2_Struttura predefinita">
  <a:themeElements>
    <a:clrScheme name="5_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5_Struttura predefinita">
      <a:majorFont>
        <a:latin typeface="Calibri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5_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9_Struttura predefinita">
  <a:themeElements>
    <a:clrScheme name="8_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8_Struttura predefinita">
      <a:majorFont>
        <a:latin typeface="Calibri"/>
        <a:ea typeface=""/>
        <a:cs typeface="Arial"/>
      </a:majorFont>
      <a:minorFont>
        <a:latin typeface="Calibri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8_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9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11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12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13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14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8_Alberto">
  <a:themeElements>
    <a:clrScheme name="13_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3_Struttura predefinita">
      <a:majorFont>
        <a:latin typeface="Calibri"/>
        <a:ea typeface=""/>
        <a:cs typeface="Arial"/>
      </a:majorFont>
      <a:minorFont>
        <a:latin typeface="Calibri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3_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3_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3_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3_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3_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3_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_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_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_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_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_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_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Alberto">
  <a:themeElements>
    <a:clrScheme name="13_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3_Struttura predefinita">
      <a:majorFont>
        <a:latin typeface="Calibri"/>
        <a:ea typeface=""/>
        <a:cs typeface="Arial"/>
      </a:majorFont>
      <a:minorFont>
        <a:latin typeface="Calibri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3_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3_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3_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3_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3_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3_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_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_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_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_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_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_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5_Struttura predefinita">
  <a:themeElements>
    <a:clrScheme name="5_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5_Struttura predefinita">
      <a:majorFont>
        <a:latin typeface="Calibri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5_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8_Struttura predefinita">
  <a:themeElements>
    <a:clrScheme name="8_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8_Struttura predefinita">
      <a:majorFont>
        <a:latin typeface="Calibri"/>
        <a:ea typeface=""/>
        <a:cs typeface="Arial"/>
      </a:majorFont>
      <a:minorFont>
        <a:latin typeface="Calibri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64293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it-IT" sz="30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64293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it-IT" sz="30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sym typeface="Gill Sans" charset="0"/>
          </a:defRPr>
        </a:defPPr>
      </a:lstStyle>
    </a:lnDef>
  </a:objectDefaults>
  <a:extraClrSchemeLst>
    <a:extraClrScheme>
      <a:clrScheme name="8_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7_Alberto">
  <a:themeElements>
    <a:clrScheme name="13_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3_Struttura predefinita">
      <a:majorFont>
        <a:latin typeface="Calibri"/>
        <a:ea typeface=""/>
        <a:cs typeface="Arial"/>
      </a:majorFont>
      <a:minorFont>
        <a:latin typeface="Calibri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3_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3_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3_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3_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3_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3_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_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_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_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_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_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_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2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511</TotalTime>
  <Words>2247</Words>
  <Application>Microsoft Office PowerPoint</Application>
  <PresentationFormat>Presentazione su schermo (4:3)</PresentationFormat>
  <Paragraphs>671</Paragraphs>
  <Slides>63</Slides>
  <Notes>7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10</vt:i4>
      </vt:variant>
      <vt:variant>
        <vt:lpstr>Tema</vt:lpstr>
      </vt:variant>
      <vt:variant>
        <vt:i4>19</vt:i4>
      </vt:variant>
      <vt:variant>
        <vt:lpstr>Server OLE incorporati</vt:lpstr>
      </vt:variant>
      <vt:variant>
        <vt:i4>2</vt:i4>
      </vt:variant>
      <vt:variant>
        <vt:lpstr>Titoli diapositive</vt:lpstr>
      </vt:variant>
      <vt:variant>
        <vt:i4>63</vt:i4>
      </vt:variant>
    </vt:vector>
  </HeadingPairs>
  <TitlesOfParts>
    <vt:vector size="94" baseType="lpstr">
      <vt:lpstr>ＭＳ Ｐゴシック</vt:lpstr>
      <vt:lpstr>ＭＳ Ｐゴシック</vt:lpstr>
      <vt:lpstr>Arial</vt:lpstr>
      <vt:lpstr>Berlin Sans FB</vt:lpstr>
      <vt:lpstr>Calibri</vt:lpstr>
      <vt:lpstr>Cambria</vt:lpstr>
      <vt:lpstr>Comic Sans MS</vt:lpstr>
      <vt:lpstr>News Gothic MT</vt:lpstr>
      <vt:lpstr>Times New Roman</vt:lpstr>
      <vt:lpstr>Wingdings</vt:lpstr>
      <vt:lpstr>3_Alberto</vt:lpstr>
      <vt:lpstr>8_Alberto</vt:lpstr>
      <vt:lpstr>Alberto</vt:lpstr>
      <vt:lpstr>5_Struttura predefinita</vt:lpstr>
      <vt:lpstr>8_Struttura predefinita</vt:lpstr>
      <vt:lpstr>7_Alberto</vt:lpstr>
      <vt:lpstr>Tema di Office</vt:lpstr>
      <vt:lpstr>1_Tema di Office</vt:lpstr>
      <vt:lpstr>2_Tema di Office</vt:lpstr>
      <vt:lpstr>3_Tema di Office</vt:lpstr>
      <vt:lpstr>4_Tema di Office</vt:lpstr>
      <vt:lpstr>16_Alberto</vt:lpstr>
      <vt:lpstr>12_Struttura predefinita</vt:lpstr>
      <vt:lpstr>9_Struttura predefinita</vt:lpstr>
      <vt:lpstr>9_Tema di Office</vt:lpstr>
      <vt:lpstr>11_Tema di Office</vt:lpstr>
      <vt:lpstr>12_Tema di Office</vt:lpstr>
      <vt:lpstr>13_Tema di Office</vt:lpstr>
      <vt:lpstr>14_Tema di Office</vt:lpstr>
      <vt:lpstr>Grafico</vt:lpstr>
      <vt:lpstr>Diapositiva</vt:lpstr>
      <vt:lpstr>Il fattore maschile: implicazioni etio-patogenetiche e terapia</vt:lpstr>
      <vt:lpstr>Differenze di genere</vt:lpstr>
      <vt:lpstr>Più del 50% dei ragazzi non conosce il significato della parola “andrologo”</vt:lpstr>
      <vt:lpstr>Presentazione standard di PowerPoint</vt:lpstr>
      <vt:lpstr>ICSI</vt:lpstr>
      <vt:lpstr>ICSI</vt:lpstr>
      <vt:lpstr>ICSI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Risk factors</vt:lpstr>
      <vt:lpstr>Diagnostic categories</vt:lpstr>
      <vt:lpstr>Diagnostic categories</vt:lpstr>
      <vt:lpstr>Diagnostic categories</vt:lpstr>
      <vt:lpstr>Diagnostic categories</vt:lpstr>
      <vt:lpstr>Presentazione standard di PowerPoint</vt:lpstr>
      <vt:lpstr>History</vt:lpstr>
      <vt:lpstr>Physical exam</vt:lpstr>
      <vt:lpstr>Presentazione standard di PowerPoint</vt:lpstr>
      <vt:lpstr>Esame del liquido seminale</vt:lpstr>
      <vt:lpstr>WHO 2010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Distribution of semen diagnosis (N=5177)</vt:lpstr>
      <vt:lpstr>Variazione della concentrazione in un soggetto sano nell’arco di 120 settimane</vt:lpstr>
      <vt:lpstr>Fertility vs Infertility</vt:lpstr>
      <vt:lpstr>Spermatogenic impairment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Strategie terapeutiche andrologiche</vt:lpstr>
      <vt:lpstr>Strategie terapeutiche andrologiche - Obiettivi -</vt:lpstr>
      <vt:lpstr>Presentazione standard di PowerPoint</vt:lpstr>
      <vt:lpstr>Evidence-based andrology</vt:lpstr>
      <vt:lpstr>Presentazione standard di PowerPoint</vt:lpstr>
      <vt:lpstr>Strategie terapeutiche andrologiche</vt:lpstr>
      <vt:lpstr>Male infertility Therapy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Prevalence of hypogonadism in infertile men N=5177 (mean age 31.7±7.9) (&lt;39 vs &gt;39 mil TSC)</vt:lpstr>
      <vt:lpstr>Prevalence of hypogonadism in men with TSC &lt;39 mil</vt:lpstr>
      <vt:lpstr>Low vs normal sperm count</vt:lpstr>
      <vt:lpstr>Metabolic syndrome Low vs normal sperm count</vt:lpstr>
      <vt:lpstr>Characteristics of men with eugonadism in relation with sperm count</vt:lpstr>
      <vt:lpstr>DXA results in 355 hypogonadal men compared with eugonadal controls</vt:lpstr>
      <vt:lpstr>Conclusion</vt:lpstr>
      <vt:lpstr>Presentazione standard di PowerPoint</vt:lpstr>
      <vt:lpstr>Presentazione standard di PowerPoint</vt:lpstr>
      <vt:lpstr>Presentazione standard di PowerPoint</vt:lpstr>
      <vt:lpstr>Oligozoospermia represent the end point of different pathological conditions</vt:lpstr>
      <vt:lpstr>Presentazione standard di PowerPoint</vt:lpstr>
      <vt:lpstr>Lifestyle changes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Counselling e suggerimenti terapeutici per l’infertilità di coppia  L’andrologo</dc:title>
  <dc:creator>Alberto</dc:creator>
  <cp:lastModifiedBy>Alberto</cp:lastModifiedBy>
  <cp:revision>55</cp:revision>
  <dcterms:created xsi:type="dcterms:W3CDTF">2016-11-25T08:50:21Z</dcterms:created>
  <dcterms:modified xsi:type="dcterms:W3CDTF">2017-10-06T15:59:06Z</dcterms:modified>
</cp:coreProperties>
</file>