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344" r:id="rId2"/>
    <p:sldId id="345" r:id="rId3"/>
    <p:sldId id="346" r:id="rId4"/>
    <p:sldId id="350" r:id="rId5"/>
    <p:sldId id="347" r:id="rId6"/>
    <p:sldId id="352" r:id="rId7"/>
    <p:sldId id="351" r:id="rId8"/>
  </p:sldIdLst>
  <p:sldSz cx="12192000" cy="6858000"/>
  <p:notesSz cx="6858000" cy="9144000"/>
  <p:embeddedFontLst>
    <p:embeddedFont>
      <p:font typeface="Calibri" panose="020F0502020204030204" pitchFamily="34" charset="0"/>
      <p:regular r:id="rId11"/>
      <p:bold r:id="rId12"/>
      <p:italic r:id="rId13"/>
      <p:boldItalic r:id="rId14"/>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orient="horz">
          <p15:clr>
            <a:srgbClr val="A4A3A4"/>
          </p15:clr>
        </p15:guide>
        <p15:guide id="4">
          <p15:clr>
            <a:srgbClr val="A4A3A4"/>
          </p15:clr>
        </p15:guide>
        <p15:guide id="5" pos="6425">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a:srgbClr val="042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6" autoAdjust="0"/>
    <p:restoredTop sz="96433" autoAdjust="0"/>
  </p:normalViewPr>
  <p:slideViewPr>
    <p:cSldViewPr>
      <p:cViewPr varScale="1">
        <p:scale>
          <a:sx n="85" d="100"/>
          <a:sy n="85" d="100"/>
        </p:scale>
        <p:origin x="-629" y="-82"/>
      </p:cViewPr>
      <p:guideLst>
        <p:guide orient="horz" pos="2160"/>
        <p:guide orient="horz"/>
        <p:guide pos="3840"/>
        <p:guide/>
        <p:guide pos="6425"/>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3822" y="108"/>
      </p:cViewPr>
      <p:guideLst/>
    </p:cSldViewPr>
  </p:notes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7E507B-B8FE-1E43-894F-EBC6FF7C4E5C}" type="datetimeFigureOut">
              <a:rPr lang="it-IT" smtClean="0"/>
              <a:t>08/04/2017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BE41E7-218E-5644-A2DE-9CA7AC550199}" type="slidenum">
              <a:rPr lang="it-IT" smtClean="0"/>
              <a:t>‹N›</a:t>
            </a:fld>
            <a:endParaRPr lang="it-IT"/>
          </a:p>
        </p:txBody>
      </p:sp>
    </p:spTree>
    <p:extLst>
      <p:ext uri="{BB962C8B-B14F-4D97-AF65-F5344CB8AC3E}">
        <p14:creationId xmlns:p14="http://schemas.microsoft.com/office/powerpoint/2010/main" val="180004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F551A-D172-460A-A89E-034710A20E4B}" type="datetimeFigureOut">
              <a:rPr lang="it-IT" smtClean="0"/>
              <a:t>08/04/2017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061EE-80F2-4620-8776-5E7BB542B88C}" type="slidenum">
              <a:rPr lang="it-IT" smtClean="0"/>
              <a:t>‹N›</a:t>
            </a:fld>
            <a:endParaRPr lang="it-IT"/>
          </a:p>
        </p:txBody>
      </p:sp>
    </p:spTree>
    <p:extLst>
      <p:ext uri="{BB962C8B-B14F-4D97-AF65-F5344CB8AC3E}">
        <p14:creationId xmlns:p14="http://schemas.microsoft.com/office/powerpoint/2010/main" val="24732706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6" name="Segnaposto immagine 2"/>
          <p:cNvSpPr>
            <a:spLocks noGrp="1"/>
          </p:cNvSpPr>
          <p:nvPr>
            <p:ph type="pic" idx="10" hasCustomPrompt="1"/>
          </p:nvPr>
        </p:nvSpPr>
        <p:spPr>
          <a:xfrm>
            <a:off x="0" y="1329035"/>
            <a:ext cx="12192000" cy="4203290"/>
          </a:xfrm>
          <a:solidFill>
            <a:schemeClr val="bg2"/>
          </a:solidFill>
        </p:spPr>
        <p:txBody>
          <a:bodyPr>
            <a:normAutofit/>
          </a:bodyPr>
          <a:lstStyle>
            <a:lvl1pPr marL="0" indent="0" algn="ctr">
              <a:buNone/>
              <a:defRPr sz="2000" b="1" u="none" baseline="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Dopo aver selezionato il box grigio, clicca “Inserisci” dalla voce del menu.</a:t>
            </a:r>
          </a:p>
        </p:txBody>
      </p:sp>
      <p:sp>
        <p:nvSpPr>
          <p:cNvPr id="22" name="Titolo 1"/>
          <p:cNvSpPr>
            <a:spLocks noGrp="1"/>
          </p:cNvSpPr>
          <p:nvPr>
            <p:ph type="title" hasCustomPrompt="1"/>
          </p:nvPr>
        </p:nvSpPr>
        <p:spPr>
          <a:xfrm>
            <a:off x="839788" y="2908576"/>
            <a:ext cx="10515600" cy="1087431"/>
          </a:xfrm>
        </p:spPr>
        <p:txBody>
          <a:bodyPr>
            <a:normAutofit/>
          </a:bodyPr>
          <a:lstStyle>
            <a:lvl1pPr algn="ctr">
              <a:defRPr sz="4000" b="1" baseline="0">
                <a:solidFill>
                  <a:schemeClr val="bg1"/>
                </a:solidFill>
                <a:latin typeface="Calibri"/>
                <a:cs typeface="Calibri"/>
              </a:defRPr>
            </a:lvl1pPr>
          </a:lstStyle>
          <a:p>
            <a:r>
              <a:rPr lang="it-IT" dirty="0"/>
              <a:t>CLICCA QUI PER INSERIRE IL TITOLO.</a:t>
            </a:r>
          </a:p>
        </p:txBody>
      </p:sp>
      <p:sp>
        <p:nvSpPr>
          <p:cNvPr id="23" name="Segnaposto contenuto 2"/>
          <p:cNvSpPr>
            <a:spLocks noGrp="1"/>
          </p:cNvSpPr>
          <p:nvPr>
            <p:ph idx="1" hasCustomPrompt="1"/>
          </p:nvPr>
        </p:nvSpPr>
        <p:spPr>
          <a:xfrm>
            <a:off x="839788" y="4167569"/>
            <a:ext cx="10515600" cy="406522"/>
          </a:xfrm>
        </p:spPr>
        <p:txBody>
          <a:bodyPr>
            <a:normAutofit/>
          </a:bodyPr>
          <a:lstStyle>
            <a:lvl1pPr marL="0" indent="0" algn="ctr">
              <a:buNone/>
              <a:defRPr sz="1800" i="1" baseline="0">
                <a:solidFill>
                  <a:schemeClr val="bg1"/>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Relatore</a:t>
            </a:r>
          </a:p>
        </p:txBody>
      </p:sp>
      <p:sp>
        <p:nvSpPr>
          <p:cNvPr id="24" name="Segnaposto data 3"/>
          <p:cNvSpPr>
            <a:spLocks noGrp="1"/>
          </p:cNvSpPr>
          <p:nvPr>
            <p:ph type="dt" sz="half" idx="2"/>
          </p:nvPr>
        </p:nvSpPr>
        <p:spPr>
          <a:xfrm>
            <a:off x="4647519" y="5075750"/>
            <a:ext cx="2743200" cy="365125"/>
          </a:xfrm>
          <a:prstGeom prst="rect">
            <a:avLst/>
          </a:prstGeom>
        </p:spPr>
        <p:txBody>
          <a:bodyPr vert="horz" lIns="91440" tIns="45720" rIns="91440" bIns="45720" rtlCol="0" anchor="ctr"/>
          <a:lstStyle>
            <a:lvl1pPr algn="ctr">
              <a:defRPr sz="1800">
                <a:solidFill>
                  <a:schemeClr val="bg1"/>
                </a:solidFill>
                <a:latin typeface="Arial"/>
                <a:cs typeface="Arial"/>
              </a:defRPr>
            </a:lvl1pPr>
          </a:lstStyle>
          <a:p>
            <a:fld id="{A612393F-7610-486F-AD39-DC4A045A9F32}" type="datetime1">
              <a:rPr lang="it-IT" smtClean="0"/>
              <a:pPr/>
              <a:t>08/04/2017</a:t>
            </a:fld>
            <a:endParaRPr lang="it-IT" dirty="0"/>
          </a:p>
        </p:txBody>
      </p:sp>
      <p:pic>
        <p:nvPicPr>
          <p:cNvPr id="20" name="Immagine 19"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1103" y="5948958"/>
            <a:ext cx="2669795" cy="520610"/>
          </a:xfrm>
          <a:prstGeom prst="rect">
            <a:avLst/>
          </a:prstGeom>
        </p:spPr>
      </p:pic>
      <p:pic>
        <p:nvPicPr>
          <p:cNvPr id="49" name="Picture 2" descr="JCI"/>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6023" t="14373" r="16027" b="16474"/>
          <a:stretch/>
        </p:blipFill>
        <p:spPr bwMode="auto">
          <a:xfrm>
            <a:off x="520120" y="239713"/>
            <a:ext cx="691975" cy="663968"/>
          </a:xfrm>
          <a:prstGeom prst="rect">
            <a:avLst/>
          </a:prstGeom>
          <a:noFill/>
          <a:extLst>
            <a:ext uri="{909E8E84-426E-40DD-AFC4-6F175D3DCCD1}">
              <a14:hiddenFill xmlns:a14="http://schemas.microsoft.com/office/drawing/2010/main">
                <a:solidFill>
                  <a:srgbClr val="FFFFFF"/>
                </a:solidFill>
              </a14:hiddenFill>
            </a:ext>
          </a:extLst>
        </p:spPr>
      </p:pic>
      <p:pic>
        <p:nvPicPr>
          <p:cNvPr id="50" name="Immagine 49" descr="logo-top (1).jpg"/>
          <p:cNvPicPr>
            <a:picLocks noChangeAspect="1"/>
          </p:cNvPicPr>
          <p:nvPr userDrawn="1"/>
        </p:nvPicPr>
        <p:blipFill rotWithShape="1">
          <a:blip r:embed="rId4">
            <a:extLst>
              <a:ext uri="{28A0092B-C50C-407E-A947-70E740481C1C}">
                <a14:useLocalDpi xmlns:a14="http://schemas.microsoft.com/office/drawing/2010/main" val="0"/>
              </a:ext>
            </a:extLst>
          </a:blip>
          <a:srcRect l="14418" t="17071" r="14269" b="17623"/>
          <a:stretch/>
        </p:blipFill>
        <p:spPr>
          <a:xfrm>
            <a:off x="1956069" y="309052"/>
            <a:ext cx="656362" cy="601076"/>
          </a:xfrm>
          <a:prstGeom prst="rect">
            <a:avLst/>
          </a:prstGeom>
        </p:spPr>
      </p:pic>
      <p:pic>
        <p:nvPicPr>
          <p:cNvPr id="51" name="Immagine 50" descr="esmo.jpg"/>
          <p:cNvPicPr>
            <a:picLocks noChangeAspect="1"/>
          </p:cNvPicPr>
          <p:nvPr userDrawn="1"/>
        </p:nvPicPr>
        <p:blipFill rotWithShape="1">
          <a:blip r:embed="rId5">
            <a:extLst>
              <a:ext uri="{28A0092B-C50C-407E-A947-70E740481C1C}">
                <a14:useLocalDpi xmlns:a14="http://schemas.microsoft.com/office/drawing/2010/main" val="0"/>
              </a:ext>
            </a:extLst>
          </a:blip>
          <a:srcRect l="12415" t="35101" r="8661" b="31645"/>
          <a:stretch/>
        </p:blipFill>
        <p:spPr>
          <a:xfrm>
            <a:off x="3485709" y="429050"/>
            <a:ext cx="842560" cy="355004"/>
          </a:xfrm>
          <a:prstGeom prst="rect">
            <a:avLst/>
          </a:prstGeom>
        </p:spPr>
      </p:pic>
      <p:pic>
        <p:nvPicPr>
          <p:cNvPr id="52" name="Immagine 51" descr="osservatori.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87855" y="232158"/>
            <a:ext cx="676884" cy="676884"/>
          </a:xfrm>
          <a:prstGeom prst="rect">
            <a:avLst/>
          </a:prstGeom>
        </p:spPr>
      </p:pic>
      <p:pic>
        <p:nvPicPr>
          <p:cNvPr id="53" name="Immagine 52" descr="abio.jpg"/>
          <p:cNvPicPr>
            <a:picLocks noChangeAspect="1"/>
          </p:cNvPicPr>
          <p:nvPr userDrawn="1"/>
        </p:nvPicPr>
        <p:blipFill rotWithShape="1">
          <a:blip r:embed="rId7">
            <a:extLst>
              <a:ext uri="{28A0092B-C50C-407E-A947-70E740481C1C}">
                <a14:useLocalDpi xmlns:a14="http://schemas.microsoft.com/office/drawing/2010/main" val="0"/>
              </a:ext>
            </a:extLst>
          </a:blip>
          <a:srcRect l="32848" t="9058" r="33098" b="9608"/>
          <a:stretch/>
        </p:blipFill>
        <p:spPr>
          <a:xfrm>
            <a:off x="5316013" y="224893"/>
            <a:ext cx="333654" cy="796882"/>
          </a:xfrm>
          <a:prstGeom prst="rect">
            <a:avLst/>
          </a:prstGeom>
        </p:spPr>
      </p:pic>
      <p:pic>
        <p:nvPicPr>
          <p:cNvPr id="54" name="Immagine 53" descr="Screenshot_1.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61722" y="249053"/>
            <a:ext cx="643094" cy="643094"/>
          </a:xfrm>
          <a:prstGeom prst="rect">
            <a:avLst/>
          </a:prstGeom>
        </p:spPr>
      </p:pic>
      <p:sp>
        <p:nvSpPr>
          <p:cNvPr id="55" name="Rettangolo 54"/>
          <p:cNvSpPr/>
          <p:nvPr userDrawn="1"/>
        </p:nvSpPr>
        <p:spPr>
          <a:xfrm>
            <a:off x="276097" y="1029040"/>
            <a:ext cx="1120820" cy="215444"/>
          </a:xfrm>
          <a:prstGeom prst="rect">
            <a:avLst/>
          </a:prstGeom>
        </p:spPr>
        <p:txBody>
          <a:bodyPr wrap="none">
            <a:spAutoFit/>
          </a:bodyPr>
          <a:lstStyle/>
          <a:p>
            <a:r>
              <a:rPr lang="it-IT" sz="800" dirty="0">
                <a:latin typeface="Museo Sans 100"/>
                <a:cs typeface="Museo Sans 100"/>
              </a:rPr>
              <a:t>Accreditamento JCI</a:t>
            </a:r>
          </a:p>
        </p:txBody>
      </p:sp>
      <p:sp>
        <p:nvSpPr>
          <p:cNvPr id="56" name="Rettangolo 55"/>
          <p:cNvSpPr/>
          <p:nvPr userDrawn="1"/>
        </p:nvSpPr>
        <p:spPr>
          <a:xfrm>
            <a:off x="8555959" y="1029040"/>
            <a:ext cx="1654620" cy="215444"/>
          </a:xfrm>
          <a:prstGeom prst="rect">
            <a:avLst/>
          </a:prstGeom>
        </p:spPr>
        <p:txBody>
          <a:bodyPr wrap="none">
            <a:spAutoFit/>
          </a:bodyPr>
          <a:lstStyle/>
          <a:p>
            <a:r>
              <a:rPr lang="it-IT" sz="800" dirty="0">
                <a:latin typeface="Museo Sans 100"/>
                <a:cs typeface="Museo Sans 100"/>
              </a:rPr>
              <a:t>Premio Sostenibilità Economica</a:t>
            </a:r>
          </a:p>
        </p:txBody>
      </p:sp>
      <p:sp>
        <p:nvSpPr>
          <p:cNvPr id="57" name="Rettangolo 56"/>
          <p:cNvSpPr/>
          <p:nvPr userDrawn="1"/>
        </p:nvSpPr>
        <p:spPr>
          <a:xfrm>
            <a:off x="6335996" y="1029040"/>
            <a:ext cx="1928733" cy="215444"/>
          </a:xfrm>
          <a:prstGeom prst="rect">
            <a:avLst/>
          </a:prstGeom>
        </p:spPr>
        <p:txBody>
          <a:bodyPr wrap="none">
            <a:spAutoFit/>
          </a:bodyPr>
          <a:lstStyle/>
          <a:p>
            <a:pPr algn="ctr"/>
            <a:r>
              <a:rPr lang="it-IT" sz="800" dirty="0">
                <a:latin typeface="Museo Sans 100"/>
                <a:cs typeface="Museo Sans 100"/>
              </a:rPr>
              <a:t>Premio Innovazione Digitale in Sanità</a:t>
            </a:r>
          </a:p>
        </p:txBody>
      </p:sp>
      <p:sp>
        <p:nvSpPr>
          <p:cNvPr id="58" name="Rettangolo 57"/>
          <p:cNvSpPr/>
          <p:nvPr userDrawn="1"/>
        </p:nvSpPr>
        <p:spPr>
          <a:xfrm>
            <a:off x="4896020" y="1029040"/>
            <a:ext cx="1236236" cy="215444"/>
          </a:xfrm>
          <a:prstGeom prst="rect">
            <a:avLst/>
          </a:prstGeom>
        </p:spPr>
        <p:txBody>
          <a:bodyPr wrap="none">
            <a:spAutoFit/>
          </a:bodyPr>
          <a:lstStyle/>
          <a:p>
            <a:r>
              <a:rPr lang="it-IT" sz="800" dirty="0">
                <a:latin typeface="Museo Sans 100"/>
                <a:cs typeface="Museo Sans 100"/>
              </a:rPr>
              <a:t>Riconoscimento ABIO</a:t>
            </a:r>
          </a:p>
        </p:txBody>
      </p:sp>
      <p:sp>
        <p:nvSpPr>
          <p:cNvPr id="59" name="Rettangolo 58"/>
          <p:cNvSpPr/>
          <p:nvPr userDrawn="1"/>
        </p:nvSpPr>
        <p:spPr>
          <a:xfrm>
            <a:off x="3276047" y="1029040"/>
            <a:ext cx="1261884" cy="215444"/>
          </a:xfrm>
          <a:prstGeom prst="rect">
            <a:avLst/>
          </a:prstGeom>
        </p:spPr>
        <p:txBody>
          <a:bodyPr wrap="none">
            <a:spAutoFit/>
          </a:bodyPr>
          <a:lstStyle/>
          <a:p>
            <a:r>
              <a:rPr lang="it-IT" sz="800" dirty="0">
                <a:latin typeface="Museo Sans 100"/>
                <a:cs typeface="Museo Sans 100"/>
              </a:rPr>
              <a:t>Riconoscimento ESMO</a:t>
            </a:r>
          </a:p>
        </p:txBody>
      </p:sp>
      <p:sp>
        <p:nvSpPr>
          <p:cNvPr id="60" name="Rettangolo 59"/>
          <p:cNvSpPr/>
          <p:nvPr userDrawn="1"/>
        </p:nvSpPr>
        <p:spPr>
          <a:xfrm>
            <a:off x="1476077" y="1029040"/>
            <a:ext cx="1569660" cy="215444"/>
          </a:xfrm>
          <a:prstGeom prst="rect">
            <a:avLst/>
          </a:prstGeom>
        </p:spPr>
        <p:txBody>
          <a:bodyPr wrap="none">
            <a:spAutoFit/>
          </a:bodyPr>
          <a:lstStyle/>
          <a:p>
            <a:r>
              <a:rPr lang="it-IT" sz="800" dirty="0">
                <a:latin typeface="Museo Sans 100"/>
                <a:cs typeface="Museo Sans 100"/>
              </a:rPr>
              <a:t>Certificazione Top </a:t>
            </a:r>
            <a:r>
              <a:rPr lang="it-IT" sz="800" dirty="0" err="1">
                <a:latin typeface="Museo Sans 100"/>
                <a:cs typeface="Museo Sans 100"/>
              </a:rPr>
              <a:t>Employers</a:t>
            </a:r>
            <a:endParaRPr lang="it-IT" sz="800" dirty="0">
              <a:latin typeface="Museo Sans 100"/>
              <a:cs typeface="Museo Sans 100"/>
            </a:endParaRPr>
          </a:p>
        </p:txBody>
      </p:sp>
      <p:sp>
        <p:nvSpPr>
          <p:cNvPr id="61" name="Rettangolo 60"/>
          <p:cNvSpPr/>
          <p:nvPr userDrawn="1"/>
        </p:nvSpPr>
        <p:spPr>
          <a:xfrm>
            <a:off x="10766935" y="1034921"/>
            <a:ext cx="846706" cy="215444"/>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dirty="0" smtClean="0">
                <a:latin typeface="Museo Sans 100" panose="02000000000000000000" pitchFamily="50" charset="0"/>
              </a:rPr>
              <a:t>Premio HIMSS</a:t>
            </a:r>
            <a:endParaRPr kumimoji="0" lang="it-IT" sz="800" b="0" i="0" u="none" strike="noStrike" kern="1200" cap="none" spc="0" normalizeH="0" baseline="0" noProof="0" dirty="0">
              <a:ln>
                <a:noFill/>
              </a:ln>
              <a:effectLst/>
              <a:uLnTx/>
              <a:uFillTx/>
              <a:latin typeface="Museo Sans 100" panose="02000000000000000000" pitchFamily="50" charset="0"/>
              <a:ea typeface="+mn-ea"/>
              <a:cs typeface="+mn-cs"/>
            </a:endParaRPr>
          </a:p>
        </p:txBody>
      </p:sp>
      <p:pic>
        <p:nvPicPr>
          <p:cNvPr id="62" name="Picture 2" descr="C:\Users\Utente\Desktop\per SILVIA\Stage 6 Logo.jpg"/>
          <p:cNvPicPr>
            <a:picLocks noChangeAspect="1" noChangeArrowheads="1"/>
          </p:cNvPicPr>
          <p:nvPr userDrawn="1"/>
        </p:nvPicPr>
        <p:blipFill>
          <a:blip r:embed="rId9" cstate="print"/>
          <a:srcRect/>
          <a:stretch>
            <a:fillRect/>
          </a:stretch>
        </p:blipFill>
        <p:spPr bwMode="auto">
          <a:xfrm>
            <a:off x="10477436" y="454612"/>
            <a:ext cx="1438467" cy="403488"/>
          </a:xfrm>
          <a:prstGeom prst="rect">
            <a:avLst/>
          </a:prstGeom>
          <a:noFill/>
        </p:spPr>
      </p:pic>
    </p:spTree>
    <p:extLst>
      <p:ext uri="{BB962C8B-B14F-4D97-AF65-F5344CB8AC3E}">
        <p14:creationId xmlns:p14="http://schemas.microsoft.com/office/powerpoint/2010/main" val="235228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3" name="Rettangolo 32"/>
          <p:cNvSpPr/>
          <p:nvPr userDrawn="1"/>
        </p:nvSpPr>
        <p:spPr>
          <a:xfrm>
            <a:off x="4416879" y="4313454"/>
            <a:ext cx="3371850" cy="14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9" name="Rettangolo 8"/>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Ovale 27"/>
          <p:cNvSpPr/>
          <p:nvPr userDrawn="1"/>
        </p:nvSpPr>
        <p:spPr>
          <a:xfrm>
            <a:off x="4314202"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9" name="Ovale 28"/>
          <p:cNvSpPr/>
          <p:nvPr userDrawn="1"/>
        </p:nvSpPr>
        <p:spPr>
          <a:xfrm>
            <a:off x="7600211"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8" name="Segnaposto immagine 2"/>
          <p:cNvSpPr>
            <a:spLocks noGrp="1"/>
          </p:cNvSpPr>
          <p:nvPr>
            <p:ph type="pic" idx="17" hasCustomPrompt="1"/>
          </p:nvPr>
        </p:nvSpPr>
        <p:spPr>
          <a:xfrm>
            <a:off x="3739747" y="2674214"/>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49" name="Segnaposto contenuto 2"/>
          <p:cNvSpPr>
            <a:spLocks noGrp="1"/>
          </p:cNvSpPr>
          <p:nvPr>
            <p:ph idx="18" hasCustomPrompt="1"/>
          </p:nvPr>
        </p:nvSpPr>
        <p:spPr>
          <a:xfrm>
            <a:off x="3443762" y="4656957"/>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0" name="Segnaposto contenuto 2"/>
          <p:cNvSpPr>
            <a:spLocks noGrp="1"/>
          </p:cNvSpPr>
          <p:nvPr>
            <p:ph idx="19" hasCustomPrompt="1"/>
          </p:nvPr>
        </p:nvSpPr>
        <p:spPr>
          <a:xfrm>
            <a:off x="3443762" y="4991405"/>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1" name="Segnaposto immagine 2"/>
          <p:cNvSpPr>
            <a:spLocks noGrp="1"/>
          </p:cNvSpPr>
          <p:nvPr>
            <p:ph type="pic" idx="20" hasCustomPrompt="1"/>
          </p:nvPr>
        </p:nvSpPr>
        <p:spPr>
          <a:xfrm>
            <a:off x="7004254" y="2649013"/>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2" name="Segnaposto contenuto 2"/>
          <p:cNvSpPr>
            <a:spLocks noGrp="1"/>
          </p:cNvSpPr>
          <p:nvPr>
            <p:ph idx="21" hasCustomPrompt="1"/>
          </p:nvPr>
        </p:nvSpPr>
        <p:spPr>
          <a:xfrm>
            <a:off x="6708269" y="4631756"/>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3" name="Segnaposto contenuto 2"/>
          <p:cNvSpPr>
            <a:spLocks noGrp="1"/>
          </p:cNvSpPr>
          <p:nvPr>
            <p:ph idx="22" hasCustomPrompt="1"/>
          </p:nvPr>
        </p:nvSpPr>
        <p:spPr>
          <a:xfrm>
            <a:off x="6708269" y="4966204"/>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9" name="Titolo 1"/>
          <p:cNvSpPr>
            <a:spLocks noGrp="1"/>
          </p:cNvSpPr>
          <p:nvPr>
            <p:ph type="title" hasCustomPrompt="1"/>
          </p:nvPr>
        </p:nvSpPr>
        <p:spPr>
          <a:xfrm>
            <a:off x="839788" y="446527"/>
            <a:ext cx="10515600" cy="808265"/>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sp>
        <p:nvSpPr>
          <p:cNvPr id="20" name="Segnaposto contenuto 2"/>
          <p:cNvSpPr>
            <a:spLocks noGrp="1"/>
          </p:cNvSpPr>
          <p:nvPr>
            <p:ph idx="1" hasCustomPrompt="1"/>
          </p:nvPr>
        </p:nvSpPr>
        <p:spPr>
          <a:xfrm>
            <a:off x="845231" y="1226514"/>
            <a:ext cx="10515600" cy="522514"/>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16"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9A960652-ADBF-400E-97AD-D9FE66EC3DC9}" type="datetime1">
              <a:rPr lang="it-IT" smtClean="0"/>
              <a:pPr/>
              <a:t>08/04/2017</a:t>
            </a:fld>
            <a:endParaRPr lang="it-IT" dirty="0"/>
          </a:p>
        </p:txBody>
      </p:sp>
      <p:sp>
        <p:nvSpPr>
          <p:cNvPr id="17"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375278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fia 1 medico">
    <p:spTree>
      <p:nvGrpSpPr>
        <p:cNvPr id="1" name=""/>
        <p:cNvGrpSpPr/>
        <p:nvPr/>
      </p:nvGrpSpPr>
      <p:grpSpPr>
        <a:xfrm>
          <a:off x="0" y="0"/>
          <a:ext cx="0" cy="0"/>
          <a:chOff x="0" y="0"/>
          <a:chExt cx="0" cy="0"/>
        </a:xfrm>
      </p:grpSpPr>
      <p:sp>
        <p:nvSpPr>
          <p:cNvPr id="12" name="Rettangolo 11"/>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Segnaposto immagine 2"/>
          <p:cNvSpPr>
            <a:spLocks noGrp="1"/>
          </p:cNvSpPr>
          <p:nvPr>
            <p:ph type="pic" idx="17" hasCustomPrompt="1"/>
          </p:nvPr>
        </p:nvSpPr>
        <p:spPr>
          <a:xfrm>
            <a:off x="1485481" y="2306481"/>
            <a:ext cx="2368724" cy="2314505"/>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26" name="Segnaposto contenuto 2"/>
          <p:cNvSpPr>
            <a:spLocks noGrp="1"/>
          </p:cNvSpPr>
          <p:nvPr>
            <p:ph idx="18" hasCustomPrompt="1"/>
          </p:nvPr>
        </p:nvSpPr>
        <p:spPr>
          <a:xfrm>
            <a:off x="4038600" y="2306481"/>
            <a:ext cx="3423557" cy="355940"/>
          </a:xfrm>
        </p:spPr>
        <p:txBody>
          <a:bodyPr>
            <a:noAutofit/>
          </a:bodyPr>
          <a:lstStyle>
            <a:lvl1pPr marL="0" indent="0" algn="l">
              <a:buNone/>
              <a:defRPr sz="24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27" name="Segnaposto contenuto 2"/>
          <p:cNvSpPr>
            <a:spLocks noGrp="1"/>
          </p:cNvSpPr>
          <p:nvPr>
            <p:ph idx="19" hasCustomPrompt="1"/>
          </p:nvPr>
        </p:nvSpPr>
        <p:spPr>
          <a:xfrm>
            <a:off x="4038600" y="2681749"/>
            <a:ext cx="3423557" cy="355940"/>
          </a:xfrm>
        </p:spPr>
        <p:txBody>
          <a:bodyPr>
            <a:normAutofit/>
          </a:bodyPr>
          <a:lstStyle>
            <a:lvl1pPr marL="0" indent="0" algn="l">
              <a:buNone/>
              <a:defRPr sz="18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28" name="Segnaposto contenuto 2"/>
          <p:cNvSpPr>
            <a:spLocks noGrp="1"/>
          </p:cNvSpPr>
          <p:nvPr>
            <p:ph idx="20" hasCustomPrompt="1"/>
          </p:nvPr>
        </p:nvSpPr>
        <p:spPr>
          <a:xfrm>
            <a:off x="4038600" y="3213322"/>
            <a:ext cx="6681107" cy="1407664"/>
          </a:xfrm>
        </p:spPr>
        <p:txBody>
          <a:bodyPr>
            <a:normAutofit/>
          </a:bodyPr>
          <a:lstStyle>
            <a:lvl1pPr marL="0" indent="0" algn="l">
              <a:buNone/>
              <a:defRPr sz="18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Biografia</a:t>
            </a:r>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9"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1ED83FC-AC50-4EB0-9EA9-D9E773B4C293}" type="datetime1">
              <a:rPr lang="it-IT" smtClean="0"/>
              <a:pPr/>
              <a:t>08/04/2017</a:t>
            </a:fld>
            <a:endParaRPr lang="it-IT" dirty="0"/>
          </a:p>
        </p:txBody>
      </p:sp>
      <p:sp>
        <p:nvSpPr>
          <p:cNvPr id="10"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110320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box 1 immagine">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egnaposto immagine 2"/>
          <p:cNvSpPr>
            <a:spLocks noGrp="1"/>
          </p:cNvSpPr>
          <p:nvPr>
            <p:ph type="pic" idx="10" hasCustomPrompt="1"/>
          </p:nvPr>
        </p:nvSpPr>
        <p:spPr>
          <a:xfrm>
            <a:off x="0" y="0"/>
            <a:ext cx="6095999" cy="6735536"/>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smtClean="0"/>
              <a:t>Clicca questo box per inserire </a:t>
            </a:r>
            <a:br>
              <a:rPr lang="it-IT" dirty="0" smtClean="0"/>
            </a:br>
            <a:r>
              <a:rPr lang="it-IT" dirty="0" smtClean="0"/>
              <a:t>un’immagine. </a:t>
            </a:r>
            <a:endParaRPr lang="it-IT" dirty="0"/>
          </a:p>
        </p:txBody>
      </p:sp>
      <p:sp>
        <p:nvSpPr>
          <p:cNvPr id="10" name="Titolo 1"/>
          <p:cNvSpPr>
            <a:spLocks noGrp="1"/>
          </p:cNvSpPr>
          <p:nvPr>
            <p:ph type="title" hasCustomPrompt="1"/>
          </p:nvPr>
        </p:nvSpPr>
        <p:spPr>
          <a:xfrm>
            <a:off x="6313924" y="726621"/>
            <a:ext cx="5641523" cy="1028700"/>
          </a:xfrm>
        </p:spPr>
        <p:txBody>
          <a:bodyPr>
            <a:normAutofit/>
          </a:bodyPr>
          <a:lstStyle>
            <a:lvl1pPr algn="l">
              <a:defRPr sz="4000" b="1" baseline="0">
                <a:solidFill>
                  <a:srgbClr val="042345"/>
                </a:solidFill>
                <a:latin typeface="Calibri"/>
                <a:cs typeface="Calibri"/>
              </a:defRPr>
            </a:lvl1pPr>
          </a:lstStyle>
          <a:p>
            <a:r>
              <a:rPr lang="it-IT" dirty="0"/>
              <a:t>Clicca qui per inserire il titolo.</a:t>
            </a:r>
          </a:p>
        </p:txBody>
      </p:sp>
      <p:sp>
        <p:nvSpPr>
          <p:cNvPr id="14" name="CasellaDiTesto 13"/>
          <p:cNvSpPr txBox="1"/>
          <p:nvPr userDrawn="1"/>
        </p:nvSpPr>
        <p:spPr>
          <a:xfrm>
            <a:off x="97973" y="6367966"/>
            <a:ext cx="16165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solidFill>
                  <a:schemeClr val="bg1"/>
                </a:solidFill>
                <a:latin typeface="Museo Sans 100" panose="02000000000000000000" pitchFamily="50" charset="0"/>
              </a:rPr>
              <a:t>www.poliambulanza.it</a:t>
            </a:r>
          </a:p>
        </p:txBody>
      </p:sp>
      <p:sp>
        <p:nvSpPr>
          <p:cNvPr id="13" name="Segnaposto contenuto 2"/>
          <p:cNvSpPr>
            <a:spLocks noGrp="1"/>
          </p:cNvSpPr>
          <p:nvPr>
            <p:ph idx="1" hasCustomPrompt="1"/>
          </p:nvPr>
        </p:nvSpPr>
        <p:spPr>
          <a:xfrm>
            <a:off x="6313923" y="1881981"/>
            <a:ext cx="5641523" cy="4248237"/>
          </a:xfrm>
        </p:spPr>
        <p:txBody>
          <a:bodyPr/>
          <a:lstStyle>
            <a:lvl1pPr marL="0" indent="0" algn="l">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2"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6373062C-4BB7-44C1-8627-81FCC352D794}" type="datetime1">
              <a:rPr lang="it-IT" smtClean="0"/>
              <a:pPr/>
              <a:t>08/04/2017</a:t>
            </a:fld>
            <a:endParaRPr lang="it-IT" dirty="0"/>
          </a:p>
        </p:txBody>
      </p:sp>
      <p:sp>
        <p:nvSpPr>
          <p:cNvPr id="15" name="Segnaposto piè di pagina 4"/>
          <p:cNvSpPr>
            <a:spLocks noGrp="1"/>
          </p:cNvSpPr>
          <p:nvPr>
            <p:ph type="ftr" sz="quarter" idx="3"/>
          </p:nvPr>
        </p:nvSpPr>
        <p:spPr>
          <a:xfrm>
            <a:off x="6275997"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246253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fico">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egnaposto immagine 2"/>
          <p:cNvSpPr>
            <a:spLocks noGrp="1"/>
          </p:cNvSpPr>
          <p:nvPr>
            <p:ph type="pic" idx="10" hasCustomPrompt="1"/>
          </p:nvPr>
        </p:nvSpPr>
        <p:spPr>
          <a:xfrm>
            <a:off x="0" y="0"/>
            <a:ext cx="6096000" cy="6735536"/>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 questo box per inserire </a:t>
            </a:r>
            <a:br>
              <a:rPr lang="it-IT" dirty="0"/>
            </a:br>
            <a:r>
              <a:rPr lang="it-IT" dirty="0"/>
              <a:t>un’immagine. </a:t>
            </a:r>
          </a:p>
        </p:txBody>
      </p:sp>
      <p:sp>
        <p:nvSpPr>
          <p:cNvPr id="14" name="CasellaDiTesto 13"/>
          <p:cNvSpPr txBox="1"/>
          <p:nvPr userDrawn="1"/>
        </p:nvSpPr>
        <p:spPr>
          <a:xfrm>
            <a:off x="97973" y="6367966"/>
            <a:ext cx="161652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100" dirty="0">
                <a:solidFill>
                  <a:schemeClr val="bg1"/>
                </a:solidFill>
                <a:latin typeface="Museo Sans 100" panose="02000000000000000000" pitchFamily="50" charset="0"/>
              </a:rPr>
              <a:t>www.poliambulanza.it</a:t>
            </a:r>
          </a:p>
        </p:txBody>
      </p:sp>
      <p:sp>
        <p:nvSpPr>
          <p:cNvPr id="17" name="Titolo 1"/>
          <p:cNvSpPr>
            <a:spLocks noGrp="1"/>
          </p:cNvSpPr>
          <p:nvPr>
            <p:ph type="title" hasCustomPrompt="1"/>
          </p:nvPr>
        </p:nvSpPr>
        <p:spPr>
          <a:xfrm>
            <a:off x="6313924" y="489049"/>
            <a:ext cx="5641523" cy="1028700"/>
          </a:xfrm>
        </p:spPr>
        <p:txBody>
          <a:bodyPr>
            <a:normAutofit/>
          </a:bodyPr>
          <a:lstStyle>
            <a:lvl1pPr algn="ctr">
              <a:defRPr sz="2400" b="1" baseline="0">
                <a:solidFill>
                  <a:srgbClr val="042345"/>
                </a:solidFill>
                <a:latin typeface="Calibri"/>
                <a:cs typeface="Calibri"/>
              </a:defRPr>
            </a:lvl1pPr>
          </a:lstStyle>
          <a:p>
            <a:r>
              <a:rPr lang="it-IT" dirty="0"/>
              <a:t>Clicca qui per inserire il titolo di un grafico</a:t>
            </a:r>
          </a:p>
        </p:txBody>
      </p:sp>
      <p:sp>
        <p:nvSpPr>
          <p:cNvPr id="18" name="Segnaposto contenuto 2"/>
          <p:cNvSpPr>
            <a:spLocks noGrp="1"/>
          </p:cNvSpPr>
          <p:nvPr>
            <p:ph idx="1" hasCustomPrompt="1"/>
          </p:nvPr>
        </p:nvSpPr>
        <p:spPr>
          <a:xfrm>
            <a:off x="6313923" y="1689029"/>
            <a:ext cx="5641523" cy="4441189"/>
          </a:xfrm>
        </p:spPr>
        <p:txBody>
          <a:bodyPr/>
          <a:lstStyle>
            <a:lvl1pPr marL="0" indent="0" algn="l">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un </a:t>
            </a:r>
            <a:r>
              <a:rPr lang="fr-FR" dirty="0" err="1"/>
              <a:t>grafico</a:t>
            </a:r>
            <a:r>
              <a:rPr lang="fr-FR" dirty="0"/>
              <a:t> o </a:t>
            </a:r>
            <a:r>
              <a:rPr lang="fr-FR" dirty="0" err="1"/>
              <a:t>altri</a:t>
            </a:r>
            <a:r>
              <a:rPr lang="fr-FR" dirty="0"/>
              <a:t> </a:t>
            </a:r>
            <a:r>
              <a:rPr lang="fr-FR" dirty="0" err="1"/>
              <a:t>contenuti</a:t>
            </a:r>
            <a:r>
              <a:rPr lang="fr-FR" dirty="0"/>
              <a:t>. </a:t>
            </a:r>
            <a:endParaRPr lang="it-IT" dirty="0"/>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1"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2F1DC7F-B0C1-4788-B9AC-7A1C771569AB}" type="datetime1">
              <a:rPr lang="it-IT" smtClean="0"/>
              <a:pPr/>
              <a:t>08/04/2017</a:t>
            </a:fld>
            <a:endParaRPr lang="it-IT" dirty="0"/>
          </a:p>
        </p:txBody>
      </p:sp>
      <p:sp>
        <p:nvSpPr>
          <p:cNvPr id="12" name="Segnaposto piè di pagina 4"/>
          <p:cNvSpPr>
            <a:spLocks noGrp="1"/>
          </p:cNvSpPr>
          <p:nvPr>
            <p:ph type="ftr" sz="quarter" idx="3"/>
          </p:nvPr>
        </p:nvSpPr>
        <p:spPr>
          <a:xfrm>
            <a:off x="6275997"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2788963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ox 2 foto">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Segnaposto contenuto 2"/>
          <p:cNvSpPr>
            <a:spLocks noGrp="1"/>
          </p:cNvSpPr>
          <p:nvPr>
            <p:ph idx="1" hasCustomPrompt="1"/>
          </p:nvPr>
        </p:nvSpPr>
        <p:spPr>
          <a:xfrm>
            <a:off x="291192" y="1223238"/>
            <a:ext cx="5641523" cy="4248237"/>
          </a:xfrm>
        </p:spPr>
        <p:txBody>
          <a:bodyPr/>
          <a:lstStyle>
            <a:lvl1pPr marL="0" indent="0" algn="l">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Fare click per modificare i testi.</a:t>
            </a:r>
          </a:p>
        </p:txBody>
      </p:sp>
      <p:sp>
        <p:nvSpPr>
          <p:cNvPr id="16" name="Segnaposto immagine 2"/>
          <p:cNvSpPr>
            <a:spLocks noGrp="1"/>
          </p:cNvSpPr>
          <p:nvPr>
            <p:ph type="pic" idx="10" hasCustomPrompt="1"/>
          </p:nvPr>
        </p:nvSpPr>
        <p:spPr>
          <a:xfrm>
            <a:off x="6096000" y="0"/>
            <a:ext cx="6090339" cy="3429000"/>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17" name="Segnaposto immagine 2"/>
          <p:cNvSpPr>
            <a:spLocks noGrp="1"/>
          </p:cNvSpPr>
          <p:nvPr>
            <p:ph type="pic" idx="11" hasCustomPrompt="1"/>
          </p:nvPr>
        </p:nvSpPr>
        <p:spPr>
          <a:xfrm>
            <a:off x="6096000" y="3429000"/>
            <a:ext cx="6090339" cy="3306536"/>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0" name="Segnaposto data 3"/>
          <p:cNvSpPr>
            <a:spLocks noGrp="1"/>
          </p:cNvSpPr>
          <p:nvPr>
            <p:ph type="dt" sz="half" idx="2"/>
          </p:nvPr>
        </p:nvSpPr>
        <p:spPr>
          <a:xfrm>
            <a:off x="3216048"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7DD95E1E-11E7-4C4D-9909-2D8641938C92}" type="datetime1">
              <a:rPr lang="it-IT" smtClean="0"/>
              <a:pPr/>
              <a:t>08/04/2017</a:t>
            </a:fld>
            <a:endParaRPr lang="it-IT" dirty="0"/>
          </a:p>
        </p:txBody>
      </p:sp>
      <p:sp>
        <p:nvSpPr>
          <p:cNvPr id="12"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17091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box 2 foto">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Segnaposto contenuto 2"/>
          <p:cNvSpPr>
            <a:spLocks noGrp="1"/>
          </p:cNvSpPr>
          <p:nvPr>
            <p:ph idx="1" hasCustomPrompt="1"/>
          </p:nvPr>
        </p:nvSpPr>
        <p:spPr>
          <a:xfrm>
            <a:off x="329184" y="403579"/>
            <a:ext cx="5406776" cy="2785425"/>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16" name="Segnaposto immagine 2"/>
          <p:cNvSpPr>
            <a:spLocks noGrp="1"/>
          </p:cNvSpPr>
          <p:nvPr>
            <p:ph type="pic" idx="10" hasCustomPrompt="1"/>
          </p:nvPr>
        </p:nvSpPr>
        <p:spPr>
          <a:xfrm>
            <a:off x="6096000" y="0"/>
            <a:ext cx="6095999" cy="3429000"/>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17" name="Segnaposto immagine 2"/>
          <p:cNvSpPr>
            <a:spLocks noGrp="1"/>
          </p:cNvSpPr>
          <p:nvPr>
            <p:ph type="pic" idx="11" hasCustomPrompt="1"/>
          </p:nvPr>
        </p:nvSpPr>
        <p:spPr>
          <a:xfrm>
            <a:off x="0" y="3429000"/>
            <a:ext cx="6096000" cy="3306536"/>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8" name="Segnaposto contenuto 2"/>
          <p:cNvSpPr>
            <a:spLocks noGrp="1"/>
          </p:cNvSpPr>
          <p:nvPr>
            <p:ph idx="12" hasCustomPrompt="1"/>
          </p:nvPr>
        </p:nvSpPr>
        <p:spPr>
          <a:xfrm>
            <a:off x="6272782" y="3615248"/>
            <a:ext cx="5439841" cy="2785425"/>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0" name="Segnaposto data 3"/>
          <p:cNvSpPr>
            <a:spLocks noGrp="1"/>
          </p:cNvSpPr>
          <p:nvPr>
            <p:ph type="dt" sz="half" idx="2"/>
          </p:nvPr>
        </p:nvSpPr>
        <p:spPr>
          <a:xfrm>
            <a:off x="3216048"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E3E6ED6A-A1C7-4255-817A-86C3A0D57169}" type="datetime1">
              <a:rPr lang="it-IT" smtClean="0"/>
              <a:pPr/>
              <a:t>08/04/2017</a:t>
            </a:fld>
            <a:endParaRPr lang="it-IT" dirty="0"/>
          </a:p>
        </p:txBody>
      </p:sp>
      <p:sp>
        <p:nvSpPr>
          <p:cNvPr id="11"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31102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blu + 5 foto">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egnaposto immagine 2"/>
          <p:cNvSpPr>
            <a:spLocks noGrp="1"/>
          </p:cNvSpPr>
          <p:nvPr>
            <p:ph type="pic" idx="10" hasCustomPrompt="1"/>
          </p:nvPr>
        </p:nvSpPr>
        <p:spPr>
          <a:xfrm>
            <a:off x="6095999" y="0"/>
            <a:ext cx="3024336" cy="3429000"/>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11" name="Segnaposto immagine 2"/>
          <p:cNvSpPr>
            <a:spLocks noGrp="1"/>
          </p:cNvSpPr>
          <p:nvPr>
            <p:ph type="pic" idx="11" hasCustomPrompt="1"/>
          </p:nvPr>
        </p:nvSpPr>
        <p:spPr>
          <a:xfrm>
            <a:off x="1" y="3429000"/>
            <a:ext cx="6095999" cy="3302511"/>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14" name="Segnaposto immagine 2"/>
          <p:cNvSpPr>
            <a:spLocks noGrp="1"/>
          </p:cNvSpPr>
          <p:nvPr>
            <p:ph type="pic" idx="12" hasCustomPrompt="1"/>
          </p:nvPr>
        </p:nvSpPr>
        <p:spPr>
          <a:xfrm>
            <a:off x="9120336" y="0"/>
            <a:ext cx="3071664" cy="3429000"/>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3" name="Rettangolo 2"/>
          <p:cNvSpPr/>
          <p:nvPr userDrawn="1"/>
        </p:nvSpPr>
        <p:spPr>
          <a:xfrm>
            <a:off x="1" y="0"/>
            <a:ext cx="6095998" cy="3429000"/>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Segnaposto immagine 2"/>
          <p:cNvSpPr>
            <a:spLocks noGrp="1"/>
          </p:cNvSpPr>
          <p:nvPr>
            <p:ph type="pic" idx="13" hasCustomPrompt="1"/>
          </p:nvPr>
        </p:nvSpPr>
        <p:spPr>
          <a:xfrm>
            <a:off x="6096000" y="3429000"/>
            <a:ext cx="6095999" cy="3302511"/>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21" name="Segnaposto contenuto 2"/>
          <p:cNvSpPr>
            <a:spLocks noGrp="1"/>
          </p:cNvSpPr>
          <p:nvPr>
            <p:ph idx="1" hasCustomPrompt="1"/>
          </p:nvPr>
        </p:nvSpPr>
        <p:spPr>
          <a:xfrm>
            <a:off x="329184" y="549048"/>
            <a:ext cx="5304174" cy="2479901"/>
          </a:xfrm>
        </p:spPr>
        <p:txBody>
          <a:bodyPr anchor="ctr"/>
          <a:lstStyle>
            <a:lvl1pPr marL="0" indent="0" algn="ctr">
              <a:buNone/>
              <a:defRPr baseline="0">
                <a:solidFill>
                  <a:srgbClr val="FFFFFF"/>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Fare click per modificare i testi.</a:t>
            </a:r>
          </a:p>
        </p:txBody>
      </p:sp>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3" name="Segnaposto data 3"/>
          <p:cNvSpPr>
            <a:spLocks noGrp="1"/>
          </p:cNvSpPr>
          <p:nvPr>
            <p:ph type="dt" sz="half" idx="2"/>
          </p:nvPr>
        </p:nvSpPr>
        <p:spPr>
          <a:xfrm>
            <a:off x="3216048"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2E2C668B-52BC-41D7-8256-7498D3C25E85}" type="datetime1">
              <a:rPr lang="it-IT" smtClean="0"/>
              <a:pPr/>
              <a:t>08/04/2017</a:t>
            </a:fld>
            <a:endParaRPr lang="it-IT" dirty="0"/>
          </a:p>
        </p:txBody>
      </p:sp>
      <p:sp>
        <p:nvSpPr>
          <p:cNvPr id="15"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133557204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ina Icone">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Segnaposto immagine 2"/>
          <p:cNvSpPr>
            <a:spLocks noGrp="1"/>
          </p:cNvSpPr>
          <p:nvPr>
            <p:ph type="pic" idx="11" hasCustomPrompt="1"/>
          </p:nvPr>
        </p:nvSpPr>
        <p:spPr>
          <a:xfrm>
            <a:off x="890914" y="2246117"/>
            <a:ext cx="2492659" cy="1544798"/>
          </a:xfrm>
        </p:spPr>
        <p:txBody>
          <a:bodyPr>
            <a:normAutofit/>
          </a:bodyPr>
          <a:lstStyle>
            <a:lvl1pPr marL="0" indent="0" algn="ctr">
              <a:buNone/>
              <a:defRPr sz="18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 qui per inserire un’icona.</a:t>
            </a:r>
          </a:p>
        </p:txBody>
      </p:sp>
      <p:sp>
        <p:nvSpPr>
          <p:cNvPr id="13" name="Segnaposto contenuto 2"/>
          <p:cNvSpPr>
            <a:spLocks noGrp="1"/>
          </p:cNvSpPr>
          <p:nvPr>
            <p:ph idx="15" hasCustomPrompt="1"/>
          </p:nvPr>
        </p:nvSpPr>
        <p:spPr>
          <a:xfrm>
            <a:off x="1034354" y="3952280"/>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Inserisci titoletto</a:t>
            </a:r>
          </a:p>
        </p:txBody>
      </p:sp>
      <p:sp>
        <p:nvSpPr>
          <p:cNvPr id="15" name="Segnaposto contenuto 2"/>
          <p:cNvSpPr>
            <a:spLocks noGrp="1"/>
          </p:cNvSpPr>
          <p:nvPr>
            <p:ph idx="16" hasCustomPrompt="1"/>
          </p:nvPr>
        </p:nvSpPr>
        <p:spPr>
          <a:xfrm>
            <a:off x="644490" y="4286727"/>
            <a:ext cx="2833861" cy="963689"/>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16" name="Segnaposto immagine 2"/>
          <p:cNvSpPr>
            <a:spLocks noGrp="1"/>
          </p:cNvSpPr>
          <p:nvPr>
            <p:ph type="pic" idx="17" hasCustomPrompt="1"/>
          </p:nvPr>
        </p:nvSpPr>
        <p:spPr>
          <a:xfrm>
            <a:off x="5080099" y="2246117"/>
            <a:ext cx="2492659" cy="1544798"/>
          </a:xfrm>
        </p:spPr>
        <p:txBody>
          <a:bodyPr>
            <a:normAutofit/>
          </a:bodyPr>
          <a:lstStyle>
            <a:lvl1pPr marL="0" indent="0" algn="ctr">
              <a:buNone/>
              <a:defRPr sz="18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 qui per inserire un’icona.</a:t>
            </a:r>
          </a:p>
        </p:txBody>
      </p:sp>
      <p:sp>
        <p:nvSpPr>
          <p:cNvPr id="17" name="Segnaposto contenuto 2"/>
          <p:cNvSpPr>
            <a:spLocks noGrp="1"/>
          </p:cNvSpPr>
          <p:nvPr>
            <p:ph idx="18" hasCustomPrompt="1"/>
          </p:nvPr>
        </p:nvSpPr>
        <p:spPr>
          <a:xfrm>
            <a:off x="5279450" y="3952280"/>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Inserisci titoletto</a:t>
            </a:r>
          </a:p>
        </p:txBody>
      </p:sp>
      <p:sp>
        <p:nvSpPr>
          <p:cNvPr id="18" name="Segnaposto contenuto 2"/>
          <p:cNvSpPr>
            <a:spLocks noGrp="1"/>
          </p:cNvSpPr>
          <p:nvPr>
            <p:ph idx="19" hasCustomPrompt="1"/>
          </p:nvPr>
        </p:nvSpPr>
        <p:spPr>
          <a:xfrm>
            <a:off x="4909498" y="4286727"/>
            <a:ext cx="2833861" cy="963689"/>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20" name="Segnaposto immagine 2"/>
          <p:cNvSpPr>
            <a:spLocks noGrp="1"/>
          </p:cNvSpPr>
          <p:nvPr>
            <p:ph type="pic" idx="20" hasCustomPrompt="1"/>
          </p:nvPr>
        </p:nvSpPr>
        <p:spPr>
          <a:xfrm>
            <a:off x="9193463" y="2246117"/>
            <a:ext cx="2492659" cy="1544798"/>
          </a:xfrm>
        </p:spPr>
        <p:txBody>
          <a:bodyPr>
            <a:normAutofit/>
          </a:bodyPr>
          <a:lstStyle>
            <a:lvl1pPr marL="0" indent="0" algn="ctr">
              <a:buNone/>
              <a:defRPr sz="18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 qui per inserire un’icona.</a:t>
            </a:r>
          </a:p>
        </p:txBody>
      </p:sp>
      <p:sp>
        <p:nvSpPr>
          <p:cNvPr id="22" name="Segnaposto contenuto 2"/>
          <p:cNvSpPr>
            <a:spLocks noGrp="1"/>
          </p:cNvSpPr>
          <p:nvPr>
            <p:ph idx="21" hasCustomPrompt="1"/>
          </p:nvPr>
        </p:nvSpPr>
        <p:spPr>
          <a:xfrm>
            <a:off x="9336903" y="3952280"/>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Inserisci titoletto</a:t>
            </a:r>
          </a:p>
        </p:txBody>
      </p:sp>
      <p:sp>
        <p:nvSpPr>
          <p:cNvPr id="23" name="Segnaposto contenuto 2"/>
          <p:cNvSpPr>
            <a:spLocks noGrp="1"/>
          </p:cNvSpPr>
          <p:nvPr>
            <p:ph idx="22" hasCustomPrompt="1"/>
          </p:nvPr>
        </p:nvSpPr>
        <p:spPr>
          <a:xfrm>
            <a:off x="8947039" y="4286727"/>
            <a:ext cx="2833861" cy="963689"/>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24" name="Titolo 1"/>
          <p:cNvSpPr>
            <a:spLocks noGrp="1"/>
          </p:cNvSpPr>
          <p:nvPr>
            <p:ph type="title" hasCustomPrompt="1"/>
          </p:nvPr>
        </p:nvSpPr>
        <p:spPr>
          <a:xfrm>
            <a:off x="856175" y="587331"/>
            <a:ext cx="10515600" cy="1087431"/>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pic>
        <p:nvPicPr>
          <p:cNvPr id="25" name="Immagin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9"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E44353C-94DB-4A17-B20C-BEDC064F6BE8}" type="datetime1">
              <a:rPr lang="it-IT" smtClean="0"/>
              <a:pPr/>
              <a:t>08/04/2017</a:t>
            </a:fld>
            <a:endParaRPr lang="it-IT" dirty="0"/>
          </a:p>
        </p:txBody>
      </p:sp>
      <p:sp>
        <p:nvSpPr>
          <p:cNvPr id="21"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977031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ndo blu 3 foto">
    <p:spTree>
      <p:nvGrpSpPr>
        <p:cNvPr id="1" name=""/>
        <p:cNvGrpSpPr/>
        <p:nvPr/>
      </p:nvGrpSpPr>
      <p:grpSpPr>
        <a:xfrm>
          <a:off x="0" y="0"/>
          <a:ext cx="0" cy="0"/>
          <a:chOff x="0" y="0"/>
          <a:chExt cx="0" cy="0"/>
        </a:xfrm>
      </p:grpSpPr>
      <p:sp>
        <p:nvSpPr>
          <p:cNvPr id="6" name="Rettangolo 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Rettangolo 18"/>
          <p:cNvSpPr/>
          <p:nvPr userDrawn="1"/>
        </p:nvSpPr>
        <p:spPr>
          <a:xfrm>
            <a:off x="-1" y="0"/>
            <a:ext cx="8040217" cy="6858000"/>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Segnaposto contenuto 2"/>
          <p:cNvSpPr>
            <a:spLocks noGrp="1"/>
          </p:cNvSpPr>
          <p:nvPr>
            <p:ph idx="1" hasCustomPrompt="1"/>
          </p:nvPr>
        </p:nvSpPr>
        <p:spPr>
          <a:xfrm>
            <a:off x="329184" y="549048"/>
            <a:ext cx="7272008" cy="6119898"/>
          </a:xfrm>
        </p:spPr>
        <p:txBody>
          <a:bodyPr anchor="ctr"/>
          <a:lstStyle>
            <a:lvl1pPr marL="0" indent="0" algn="ctr">
              <a:buNone/>
              <a:defRPr baseline="0">
                <a:solidFill>
                  <a:srgbClr val="FFFFFF"/>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Fare click per modificare i testi.</a:t>
            </a:r>
          </a:p>
        </p:txBody>
      </p:sp>
      <p:sp>
        <p:nvSpPr>
          <p:cNvPr id="25" name="Segnaposto immagine 2"/>
          <p:cNvSpPr>
            <a:spLocks noGrp="1"/>
          </p:cNvSpPr>
          <p:nvPr>
            <p:ph type="pic" idx="13" hasCustomPrompt="1"/>
          </p:nvPr>
        </p:nvSpPr>
        <p:spPr>
          <a:xfrm>
            <a:off x="8040216" y="0"/>
            <a:ext cx="4151783" cy="2204864"/>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29" name="Segnaposto immagine 2"/>
          <p:cNvSpPr>
            <a:spLocks noGrp="1"/>
          </p:cNvSpPr>
          <p:nvPr>
            <p:ph type="pic" idx="14" hasCustomPrompt="1"/>
          </p:nvPr>
        </p:nvSpPr>
        <p:spPr>
          <a:xfrm>
            <a:off x="8040216" y="2204864"/>
            <a:ext cx="4151783" cy="2304256"/>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30" name="Segnaposto immagine 2"/>
          <p:cNvSpPr>
            <a:spLocks noGrp="1"/>
          </p:cNvSpPr>
          <p:nvPr>
            <p:ph type="pic" idx="15" hasCustomPrompt="1"/>
          </p:nvPr>
        </p:nvSpPr>
        <p:spPr>
          <a:xfrm>
            <a:off x="8040216" y="4509120"/>
            <a:ext cx="4151783" cy="2231827"/>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9" name="Segnaposto data 3"/>
          <p:cNvSpPr>
            <a:spLocks noGrp="1"/>
          </p:cNvSpPr>
          <p:nvPr>
            <p:ph type="dt" sz="half" idx="2"/>
          </p:nvPr>
        </p:nvSpPr>
        <p:spPr>
          <a:xfrm>
            <a:off x="507601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61BA5B24-3124-4AAC-9C27-AD33DCAA99AD}" type="datetime1">
              <a:rPr lang="it-IT" smtClean="0"/>
              <a:pPr/>
              <a:t>08/04/2017</a:t>
            </a:fld>
            <a:endParaRPr lang="it-IT" dirty="0"/>
          </a:p>
        </p:txBody>
      </p:sp>
      <p:sp>
        <p:nvSpPr>
          <p:cNvPr id="10"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182256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pic>
        <p:nvPicPr>
          <p:cNvPr id="4" name="Immagine 3" descr="fondotabell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ttangolo 4"/>
          <p:cNvSpPr/>
          <p:nvPr userDrawn="1"/>
        </p:nvSpPr>
        <p:spPr>
          <a:xfrm>
            <a:off x="932260" y="878148"/>
            <a:ext cx="10592634" cy="51067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0" name="Segnaposto contenuto 2"/>
          <p:cNvSpPr>
            <a:spLocks noGrp="1"/>
          </p:cNvSpPr>
          <p:nvPr>
            <p:ph idx="1" hasCustomPrompt="1"/>
          </p:nvPr>
        </p:nvSpPr>
        <p:spPr>
          <a:xfrm>
            <a:off x="1270036" y="1121328"/>
            <a:ext cx="9971126" cy="4633919"/>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a:t>
            </a:r>
            <a:r>
              <a:rPr lang="fr-FR" dirty="0" err="1"/>
              <a:t>una</a:t>
            </a:r>
            <a:r>
              <a:rPr lang="fr-FR" dirty="0"/>
              <a:t> </a:t>
            </a:r>
            <a:r>
              <a:rPr lang="fr-FR" dirty="0" err="1"/>
              <a:t>tabella</a:t>
            </a:r>
            <a:r>
              <a:rPr lang="fr-FR" dirty="0"/>
              <a:t>.</a:t>
            </a:r>
            <a:endParaRPr lang="it-IT" dirty="0"/>
          </a:p>
        </p:txBody>
      </p:sp>
      <p:sp>
        <p:nvSpPr>
          <p:cNvPr id="2" name="CasellaDiTesto 1"/>
          <p:cNvSpPr txBox="1"/>
          <p:nvPr userDrawn="1"/>
        </p:nvSpPr>
        <p:spPr>
          <a:xfrm>
            <a:off x="-208310" y="-47036"/>
            <a:ext cx="184666" cy="369332"/>
          </a:xfrm>
          <a:prstGeom prst="rect">
            <a:avLst/>
          </a:prstGeom>
          <a:noFill/>
        </p:spPr>
        <p:txBody>
          <a:bodyPr wrap="none" rtlCol="0">
            <a:spAutoFit/>
          </a:bodyPr>
          <a:lstStyle/>
          <a:p>
            <a:endParaRPr lang="it-IT" dirty="0"/>
          </a:p>
        </p:txBody>
      </p:sp>
      <p:sp>
        <p:nvSpPr>
          <p:cNvPr id="8" name="Rettangolo 7"/>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5909" y="6188954"/>
            <a:ext cx="548640" cy="548640"/>
          </a:xfrm>
          <a:prstGeom prst="rect">
            <a:avLst/>
          </a:prstGeom>
        </p:spPr>
      </p:pic>
    </p:spTree>
    <p:extLst>
      <p:ext uri="{BB962C8B-B14F-4D97-AF65-F5344CB8AC3E}">
        <p14:creationId xmlns:p14="http://schemas.microsoft.com/office/powerpoint/2010/main" val="229648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apitolo">
    <p:spTree>
      <p:nvGrpSpPr>
        <p:cNvPr id="1" name=""/>
        <p:cNvGrpSpPr/>
        <p:nvPr/>
      </p:nvGrpSpPr>
      <p:grpSpPr>
        <a:xfrm>
          <a:off x="0" y="0"/>
          <a:ext cx="0" cy="0"/>
          <a:chOff x="0" y="0"/>
          <a:chExt cx="0" cy="0"/>
        </a:xfrm>
      </p:grpSpPr>
      <p:sp>
        <p:nvSpPr>
          <p:cNvPr id="10" name="Segnaposto immagine 2"/>
          <p:cNvSpPr>
            <a:spLocks noGrp="1"/>
          </p:cNvSpPr>
          <p:nvPr>
            <p:ph type="pic" idx="10" hasCustomPrompt="1"/>
          </p:nvPr>
        </p:nvSpPr>
        <p:spPr>
          <a:xfrm>
            <a:off x="0" y="0"/>
            <a:ext cx="12192000" cy="6754986"/>
          </a:xfrm>
          <a:solidFill>
            <a:schemeClr val="bg2"/>
          </a:solidFill>
        </p:spPr>
        <p:txBody>
          <a:bodyPr>
            <a:normAutofit/>
          </a:bodyPr>
          <a:lstStyle>
            <a:lvl1pPr marL="0" indent="0" algn="ctr">
              <a:buNone/>
              <a:defRPr sz="2000" b="0" u="none" baseline="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Dopo aver selezionato il box grigio, clicca “Inserisci” dalla voce del menu.</a:t>
            </a:r>
          </a:p>
        </p:txBody>
      </p:sp>
      <p:sp>
        <p:nvSpPr>
          <p:cNvPr id="8" name="Rettangolo 7"/>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Titolo 1"/>
          <p:cNvSpPr>
            <a:spLocks noGrp="1"/>
          </p:cNvSpPr>
          <p:nvPr>
            <p:ph type="title" hasCustomPrompt="1"/>
          </p:nvPr>
        </p:nvSpPr>
        <p:spPr>
          <a:xfrm>
            <a:off x="856175" y="2789456"/>
            <a:ext cx="10515600" cy="1087431"/>
          </a:xfrm>
        </p:spPr>
        <p:txBody>
          <a:bodyPr>
            <a:normAutofit/>
          </a:bodyPr>
          <a:lstStyle>
            <a:lvl1pPr algn="ctr">
              <a:defRPr sz="4000" b="1" baseline="0">
                <a:solidFill>
                  <a:srgbClr val="FFFFFF"/>
                </a:solidFill>
                <a:latin typeface="Calibri"/>
                <a:cs typeface="Calibri"/>
              </a:defRPr>
            </a:lvl1pPr>
          </a:lstStyle>
          <a:p>
            <a:r>
              <a:rPr lang="it-IT" dirty="0"/>
              <a:t>CLICCA QUI PER INSERIRE IL TITOLO.</a:t>
            </a:r>
          </a:p>
        </p:txBody>
      </p:sp>
    </p:spTree>
    <p:extLst>
      <p:ext uri="{BB962C8B-B14F-4D97-AF65-F5344CB8AC3E}">
        <p14:creationId xmlns:p14="http://schemas.microsoft.com/office/powerpoint/2010/main" val="347682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zie per l'attenzione">
    <p:spTree>
      <p:nvGrpSpPr>
        <p:cNvPr id="1" name=""/>
        <p:cNvGrpSpPr/>
        <p:nvPr/>
      </p:nvGrpSpPr>
      <p:grpSpPr>
        <a:xfrm>
          <a:off x="0" y="0"/>
          <a:ext cx="0" cy="0"/>
          <a:chOff x="0" y="0"/>
          <a:chExt cx="0" cy="0"/>
        </a:xfrm>
      </p:grpSpPr>
      <p:pic>
        <p:nvPicPr>
          <p:cNvPr id="3" name="Immagine 2" descr="grazi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magin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47940" y="5499322"/>
            <a:ext cx="3096120" cy="574902"/>
          </a:xfrm>
          <a:prstGeom prst="rect">
            <a:avLst/>
          </a:prstGeom>
        </p:spPr>
      </p:pic>
      <p:cxnSp>
        <p:nvCxnSpPr>
          <p:cNvPr id="11" name="Connettore 1 10"/>
          <p:cNvCxnSpPr/>
          <p:nvPr userDrawn="1"/>
        </p:nvCxnSpPr>
        <p:spPr>
          <a:xfrm>
            <a:off x="4165147" y="6237510"/>
            <a:ext cx="38617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tolo 1"/>
          <p:cNvSpPr txBox="1">
            <a:spLocks/>
          </p:cNvSpPr>
          <p:nvPr userDrawn="1"/>
        </p:nvSpPr>
        <p:spPr>
          <a:xfrm>
            <a:off x="992188" y="2944586"/>
            <a:ext cx="10515600" cy="10874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baseline="0">
                <a:solidFill>
                  <a:schemeClr val="bg1"/>
                </a:solidFill>
                <a:latin typeface="DIN" panose="00000400000000000000" pitchFamily="2" charset="0"/>
                <a:ea typeface="+mj-ea"/>
                <a:cs typeface="+mj-cs"/>
              </a:defRPr>
            </a:lvl1pPr>
          </a:lstStyle>
          <a:p>
            <a:r>
              <a:rPr lang="it-IT" dirty="0">
                <a:latin typeface="Calibri"/>
                <a:cs typeface="Calibri"/>
              </a:rPr>
              <a:t>GRAZIE PER L’ATTENZIONE</a:t>
            </a:r>
          </a:p>
        </p:txBody>
      </p:sp>
      <p:sp>
        <p:nvSpPr>
          <p:cNvPr id="12" name="Rettangolo 11"/>
          <p:cNvSpPr/>
          <p:nvPr userDrawn="1"/>
        </p:nvSpPr>
        <p:spPr>
          <a:xfrm>
            <a:off x="4381171" y="6361305"/>
            <a:ext cx="3555155" cy="369332"/>
          </a:xfrm>
          <a:prstGeom prst="rect">
            <a:avLst/>
          </a:prstGeom>
        </p:spPr>
        <p:txBody>
          <a:bodyPr wrap="none">
            <a:spAutoFit/>
          </a:bodyPr>
          <a:lstStyle/>
          <a:p>
            <a:r>
              <a:rPr lang="it-IT" sz="1800" b="0" i="0" u="none" strike="noStrike" baseline="0" dirty="0">
                <a:solidFill>
                  <a:schemeClr val="bg1"/>
                </a:solidFill>
                <a:latin typeface="Arial"/>
                <a:cs typeface="Arial"/>
              </a:rPr>
              <a:t>Via Leonida </a:t>
            </a:r>
            <a:r>
              <a:rPr lang="it-IT" sz="1800" b="0" i="0" u="none" strike="noStrike" baseline="0" dirty="0" err="1">
                <a:solidFill>
                  <a:schemeClr val="bg1"/>
                </a:solidFill>
                <a:latin typeface="Arial"/>
                <a:cs typeface="Arial"/>
              </a:rPr>
              <a:t>Bissolati</a:t>
            </a:r>
            <a:r>
              <a:rPr lang="it-IT" sz="1800" b="0" i="0" u="none" strike="noStrike" baseline="0" dirty="0">
                <a:solidFill>
                  <a:schemeClr val="bg1"/>
                </a:solidFill>
                <a:latin typeface="Arial"/>
                <a:cs typeface="Arial"/>
              </a:rPr>
              <a:t> 57, Brescia</a:t>
            </a:r>
            <a:endParaRPr lang="it-IT" dirty="0">
              <a:solidFill>
                <a:schemeClr val="bg1"/>
              </a:solidFill>
              <a:latin typeface="Arial"/>
              <a:cs typeface="Arial"/>
            </a:endParaRPr>
          </a:p>
        </p:txBody>
      </p:sp>
    </p:spTree>
    <p:extLst>
      <p:ext uri="{BB962C8B-B14F-4D97-AF65-F5344CB8AC3E}">
        <p14:creationId xmlns:p14="http://schemas.microsoft.com/office/powerpoint/2010/main" val="402884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48AFD5A-9C03-4ECF-B856-13A4D4E7A136}" type="datetimeFigureOut">
              <a:rPr lang="it-IT" smtClean="0"/>
              <a:t>08/04/2017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873CAAF-F6EB-412F-8F03-3E1F777C0D6A}" type="slidenum">
              <a:rPr lang="it-IT" smtClean="0"/>
              <a:t>‹N›</a:t>
            </a:fld>
            <a:endParaRPr lang="it-IT"/>
          </a:p>
        </p:txBody>
      </p:sp>
    </p:spTree>
    <p:extLst>
      <p:ext uri="{BB962C8B-B14F-4D97-AF65-F5344CB8AC3E}">
        <p14:creationId xmlns:p14="http://schemas.microsoft.com/office/powerpoint/2010/main" val="112007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ina con 1 immagine orizzontale">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838200" y="4784705"/>
            <a:ext cx="10515600" cy="1321021"/>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8" name="Rettangolo 7"/>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Segnaposto immagine 2"/>
          <p:cNvSpPr>
            <a:spLocks noGrp="1"/>
          </p:cNvSpPr>
          <p:nvPr>
            <p:ph type="pic" idx="10" hasCustomPrompt="1"/>
          </p:nvPr>
        </p:nvSpPr>
        <p:spPr>
          <a:xfrm>
            <a:off x="0" y="1778000"/>
            <a:ext cx="12192000" cy="2908710"/>
          </a:xfrm>
        </p:spPr>
        <p:txBody>
          <a:bodyPr/>
          <a:lstStyle>
            <a:lvl1pPr marL="0" indent="0" algn="ctr">
              <a:buNone/>
              <a:defRPr sz="3200" u="none" baseline="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br>
              <a:rPr lang="fr-FR" dirty="0"/>
            </a:br>
            <a:r>
              <a:rPr lang="fr-FR" dirty="0" err="1"/>
              <a:t>un’immagine</a:t>
            </a:r>
            <a:r>
              <a:rPr lang="fr-FR" dirty="0"/>
              <a:t>. </a:t>
            </a:r>
            <a:endParaRPr lang="it-IT" dirty="0"/>
          </a:p>
        </p:txBody>
      </p:sp>
      <p:sp>
        <p:nvSpPr>
          <p:cNvPr id="17" name="Titolo 1"/>
          <p:cNvSpPr>
            <a:spLocks noGrp="1"/>
          </p:cNvSpPr>
          <p:nvPr>
            <p:ph type="title" hasCustomPrompt="1"/>
          </p:nvPr>
        </p:nvSpPr>
        <p:spPr>
          <a:xfrm>
            <a:off x="838200" y="421601"/>
            <a:ext cx="10515600" cy="1087431"/>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5"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851B70B8-78F8-45E9-85F0-F9EC12575E74}" type="datetime1">
              <a:rPr lang="it-IT" smtClean="0"/>
              <a:pPr/>
              <a:t>08/04/2017</a:t>
            </a:fld>
            <a:endParaRPr lang="it-IT" dirty="0"/>
          </a:p>
        </p:txBody>
      </p:sp>
      <p:sp>
        <p:nvSpPr>
          <p:cNvPr id="16"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68355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 BOX GRANDE PER IMMAGINI GRAFICO O TESTI">
    <p:spTree>
      <p:nvGrpSpPr>
        <p:cNvPr id="1" name=""/>
        <p:cNvGrpSpPr/>
        <p:nvPr/>
      </p:nvGrpSpPr>
      <p:grpSpPr>
        <a:xfrm>
          <a:off x="0" y="0"/>
          <a:ext cx="0" cy="0"/>
          <a:chOff x="0" y="0"/>
          <a:chExt cx="0" cy="0"/>
        </a:xfrm>
      </p:grpSpPr>
      <p:sp>
        <p:nvSpPr>
          <p:cNvPr id="9" name="Rettangolo 8"/>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Titolo 1"/>
          <p:cNvSpPr>
            <a:spLocks noGrp="1"/>
          </p:cNvSpPr>
          <p:nvPr>
            <p:ph type="title" hasCustomPrompt="1"/>
          </p:nvPr>
        </p:nvSpPr>
        <p:spPr>
          <a:xfrm>
            <a:off x="838200" y="347336"/>
            <a:ext cx="10515600" cy="861701"/>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sp>
        <p:nvSpPr>
          <p:cNvPr id="14" name="Segnaposto contenuto 2"/>
          <p:cNvSpPr>
            <a:spLocks noGrp="1"/>
          </p:cNvSpPr>
          <p:nvPr>
            <p:ph idx="1" hasCustomPrompt="1"/>
          </p:nvPr>
        </p:nvSpPr>
        <p:spPr>
          <a:xfrm>
            <a:off x="216098" y="1329035"/>
            <a:ext cx="11759804" cy="4739921"/>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pic>
        <p:nvPicPr>
          <p:cNvPr id="15" name="Immagin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6"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3C93F8A6-D760-4502-9ABB-9FAE00536842}" type="datetime1">
              <a:rPr lang="it-IT" smtClean="0"/>
              <a:pPr/>
              <a:t>08/04/2017</a:t>
            </a:fld>
            <a:endParaRPr lang="it-IT" dirty="0"/>
          </a:p>
        </p:txBody>
      </p:sp>
      <p:sp>
        <p:nvSpPr>
          <p:cNvPr id="17"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314217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OLO + BOX GRANDE PER IMMAGINI GRAFICO O TESTI">
    <p:spTree>
      <p:nvGrpSpPr>
        <p:cNvPr id="1" name=""/>
        <p:cNvGrpSpPr/>
        <p:nvPr/>
      </p:nvGrpSpPr>
      <p:grpSpPr>
        <a:xfrm>
          <a:off x="0" y="0"/>
          <a:ext cx="0" cy="0"/>
          <a:chOff x="0" y="0"/>
          <a:chExt cx="0" cy="0"/>
        </a:xfrm>
      </p:grpSpPr>
      <p:sp>
        <p:nvSpPr>
          <p:cNvPr id="9" name="Rettangolo 8"/>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Segnaposto contenuto 2"/>
          <p:cNvSpPr>
            <a:spLocks noGrp="1"/>
          </p:cNvSpPr>
          <p:nvPr>
            <p:ph idx="1" hasCustomPrompt="1"/>
          </p:nvPr>
        </p:nvSpPr>
        <p:spPr>
          <a:xfrm>
            <a:off x="216098" y="429051"/>
            <a:ext cx="11759804" cy="5639906"/>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o </a:t>
            </a:r>
            <a:r>
              <a:rPr lang="fr-FR" dirty="0" err="1"/>
              <a:t>altri</a:t>
            </a:r>
            <a:r>
              <a:rPr lang="fr-FR" dirty="0"/>
              <a:t> </a:t>
            </a:r>
            <a:r>
              <a:rPr lang="fr-FR" dirty="0" err="1"/>
              <a:t>contenuti</a:t>
            </a:r>
            <a:r>
              <a:rPr lang="fr-FR" dirty="0"/>
              <a:t>. </a:t>
            </a:r>
            <a:endParaRPr lang="it-IT" dirty="0"/>
          </a:p>
        </p:txBody>
      </p:sp>
      <p:pic>
        <p:nvPicPr>
          <p:cNvPr id="15" name="Immagin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0"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F89B2053-75F6-4FA8-BADA-B064AE7B34AD}" type="datetime1">
              <a:rPr lang="it-IT" smtClean="0"/>
              <a:pPr/>
              <a:t>08/04/2017</a:t>
            </a:fld>
            <a:endParaRPr lang="it-IT" dirty="0"/>
          </a:p>
        </p:txBody>
      </p:sp>
      <p:sp>
        <p:nvSpPr>
          <p:cNvPr id="11"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225289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agina con 1 immagine orizzontale">
    <p:spTree>
      <p:nvGrpSpPr>
        <p:cNvPr id="1" name=""/>
        <p:cNvGrpSpPr/>
        <p:nvPr/>
      </p:nvGrpSpPr>
      <p:grpSpPr>
        <a:xfrm>
          <a:off x="0" y="0"/>
          <a:ext cx="0" cy="0"/>
          <a:chOff x="0" y="0"/>
          <a:chExt cx="0" cy="0"/>
        </a:xfrm>
      </p:grpSpPr>
      <p:sp>
        <p:nvSpPr>
          <p:cNvPr id="12" name="Segnaposto contenuto 2"/>
          <p:cNvSpPr>
            <a:spLocks noGrp="1"/>
          </p:cNvSpPr>
          <p:nvPr>
            <p:ph idx="1" hasCustomPrompt="1"/>
          </p:nvPr>
        </p:nvSpPr>
        <p:spPr>
          <a:xfrm>
            <a:off x="838200" y="4784705"/>
            <a:ext cx="10515600" cy="1321021"/>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14" name="Titolo 1"/>
          <p:cNvSpPr>
            <a:spLocks noGrp="1"/>
          </p:cNvSpPr>
          <p:nvPr>
            <p:ph type="title" hasCustomPrompt="1"/>
          </p:nvPr>
        </p:nvSpPr>
        <p:spPr>
          <a:xfrm>
            <a:off x="838200" y="481600"/>
            <a:ext cx="10515600" cy="1087431"/>
          </a:xfrm>
        </p:spPr>
        <p:txBody>
          <a:bodyPr>
            <a:normAutofit/>
          </a:bodyPr>
          <a:lstStyle>
            <a:lvl1pPr algn="ctr">
              <a:defRPr sz="4000" b="1" baseline="0">
                <a:solidFill>
                  <a:srgbClr val="042345"/>
                </a:solidFill>
                <a:latin typeface="Calibri"/>
                <a:cs typeface="Calibri"/>
              </a:defRPr>
            </a:lvl1pPr>
          </a:lstStyle>
          <a:p>
            <a:r>
              <a:rPr lang="it-IT" dirty="0" smtClean="0"/>
              <a:t>Clicca qui per inserire il titolo.</a:t>
            </a:r>
            <a:endParaRPr lang="it-IT" dirty="0"/>
          </a:p>
        </p:txBody>
      </p:sp>
      <p:sp>
        <p:nvSpPr>
          <p:cNvPr id="16" name="Rettangolo 15"/>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Segnaposto immagine 2"/>
          <p:cNvSpPr>
            <a:spLocks noGrp="1"/>
          </p:cNvSpPr>
          <p:nvPr>
            <p:ph type="pic" idx="10" hasCustomPrompt="1"/>
          </p:nvPr>
        </p:nvSpPr>
        <p:spPr>
          <a:xfrm>
            <a:off x="0" y="1778000"/>
            <a:ext cx="6096000" cy="2908710"/>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a:t>
            </a:r>
            <a:endParaRPr lang="it-IT" dirty="0"/>
          </a:p>
        </p:txBody>
      </p:sp>
      <p:sp>
        <p:nvSpPr>
          <p:cNvPr id="23" name="Segnaposto immagine 2"/>
          <p:cNvSpPr>
            <a:spLocks noGrp="1"/>
          </p:cNvSpPr>
          <p:nvPr>
            <p:ph type="pic" idx="11" hasCustomPrompt="1"/>
          </p:nvPr>
        </p:nvSpPr>
        <p:spPr>
          <a:xfrm>
            <a:off x="6096000" y="1780722"/>
            <a:ext cx="5879976" cy="2905988"/>
          </a:xfrm>
        </p:spPr>
        <p:txBody>
          <a:bodyPr/>
          <a:lstStyle>
            <a:lvl1pPr marL="0" indent="0" algn="ctr">
              <a:buNone/>
              <a:defRPr sz="3200"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err="1"/>
              <a:t>Clicca</a:t>
            </a:r>
            <a:r>
              <a:rPr lang="fr-FR" dirty="0"/>
              <a:t> qui per </a:t>
            </a:r>
            <a:r>
              <a:rPr lang="fr-FR" dirty="0" err="1"/>
              <a:t>inserire</a:t>
            </a:r>
            <a:r>
              <a:rPr lang="fr-FR" dirty="0"/>
              <a:t> </a:t>
            </a:r>
            <a:r>
              <a:rPr lang="fr-FR" dirty="0" err="1"/>
              <a:t>un’immagine</a:t>
            </a:r>
            <a:r>
              <a:rPr lang="fr-FR" dirty="0"/>
              <a:t>.  </a:t>
            </a:r>
            <a:endParaRPr lang="it-IT" dirty="0"/>
          </a:p>
        </p:txBody>
      </p:sp>
      <p:pic>
        <p:nvPicPr>
          <p:cNvPr id="11" name="Immagin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15"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242E3C9-3E88-45C1-AF42-056A19ED83BB}" type="datetime1">
              <a:rPr lang="it-IT" smtClean="0"/>
              <a:pPr/>
              <a:t>08/04/2017</a:t>
            </a:fld>
            <a:endParaRPr lang="it-IT" dirty="0"/>
          </a:p>
        </p:txBody>
      </p:sp>
      <p:sp>
        <p:nvSpPr>
          <p:cNvPr id="17"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272413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5 ">
    <p:spTree>
      <p:nvGrpSpPr>
        <p:cNvPr id="1" name=""/>
        <p:cNvGrpSpPr/>
        <p:nvPr/>
      </p:nvGrpSpPr>
      <p:grpSpPr>
        <a:xfrm>
          <a:off x="0" y="0"/>
          <a:ext cx="0" cy="0"/>
          <a:chOff x="0" y="0"/>
          <a:chExt cx="0" cy="0"/>
        </a:xfrm>
      </p:grpSpPr>
      <p:sp>
        <p:nvSpPr>
          <p:cNvPr id="33" name="Rettangolo 32"/>
          <p:cNvSpPr/>
          <p:nvPr userDrawn="1"/>
        </p:nvSpPr>
        <p:spPr>
          <a:xfrm>
            <a:off x="1036864" y="4313455"/>
            <a:ext cx="9984921" cy="1108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8" name="Titolo 1"/>
          <p:cNvSpPr>
            <a:spLocks noGrp="1"/>
          </p:cNvSpPr>
          <p:nvPr>
            <p:ph type="title" hasCustomPrompt="1"/>
          </p:nvPr>
        </p:nvSpPr>
        <p:spPr>
          <a:xfrm>
            <a:off x="839788" y="446527"/>
            <a:ext cx="10515600" cy="808265"/>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sp>
        <p:nvSpPr>
          <p:cNvPr id="9" name="Rettangolo 8"/>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Segnaposto contenuto 2"/>
          <p:cNvSpPr>
            <a:spLocks noGrp="1"/>
          </p:cNvSpPr>
          <p:nvPr>
            <p:ph idx="1" hasCustomPrompt="1"/>
          </p:nvPr>
        </p:nvSpPr>
        <p:spPr>
          <a:xfrm>
            <a:off x="845231" y="1226514"/>
            <a:ext cx="10515600" cy="522514"/>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21" name="Segnaposto immagine 2"/>
          <p:cNvSpPr>
            <a:spLocks noGrp="1"/>
          </p:cNvSpPr>
          <p:nvPr>
            <p:ph type="pic" idx="10" hasCustomPrompt="1"/>
          </p:nvPr>
        </p:nvSpPr>
        <p:spPr>
          <a:xfrm>
            <a:off x="295985" y="2669770"/>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23" name="Ovale 22"/>
          <p:cNvSpPr/>
          <p:nvPr userDrawn="1"/>
        </p:nvSpPr>
        <p:spPr>
          <a:xfrm>
            <a:off x="883879"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7" name="Ovale 26"/>
          <p:cNvSpPr/>
          <p:nvPr userDrawn="1"/>
        </p:nvSpPr>
        <p:spPr>
          <a:xfrm>
            <a:off x="10985152" y="4238688"/>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Ovale 27"/>
          <p:cNvSpPr/>
          <p:nvPr userDrawn="1"/>
        </p:nvSpPr>
        <p:spPr>
          <a:xfrm>
            <a:off x="3409197"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9" name="Ovale 28"/>
          <p:cNvSpPr/>
          <p:nvPr userDrawn="1"/>
        </p:nvSpPr>
        <p:spPr>
          <a:xfrm>
            <a:off x="8459833"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9" name="Segnaposto contenuto 2"/>
          <p:cNvSpPr>
            <a:spLocks noGrp="1"/>
          </p:cNvSpPr>
          <p:nvPr>
            <p:ph idx="15" hasCustomPrompt="1"/>
          </p:nvPr>
        </p:nvSpPr>
        <p:spPr>
          <a:xfrm>
            <a:off x="0" y="4652513"/>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40" name="Segnaposto contenuto 2"/>
          <p:cNvSpPr>
            <a:spLocks noGrp="1"/>
          </p:cNvSpPr>
          <p:nvPr>
            <p:ph idx="16" hasCustomPrompt="1"/>
          </p:nvPr>
        </p:nvSpPr>
        <p:spPr>
          <a:xfrm>
            <a:off x="0" y="4986961"/>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48" name="Segnaposto immagine 2"/>
          <p:cNvSpPr>
            <a:spLocks noGrp="1"/>
          </p:cNvSpPr>
          <p:nvPr>
            <p:ph type="pic" idx="17" hasCustomPrompt="1"/>
          </p:nvPr>
        </p:nvSpPr>
        <p:spPr>
          <a:xfrm>
            <a:off x="2830594" y="2674214"/>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49" name="Segnaposto contenuto 2"/>
          <p:cNvSpPr>
            <a:spLocks noGrp="1"/>
          </p:cNvSpPr>
          <p:nvPr>
            <p:ph idx="18" hasCustomPrompt="1"/>
          </p:nvPr>
        </p:nvSpPr>
        <p:spPr>
          <a:xfrm>
            <a:off x="2534609" y="4656957"/>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0" name="Segnaposto contenuto 2"/>
          <p:cNvSpPr>
            <a:spLocks noGrp="1"/>
          </p:cNvSpPr>
          <p:nvPr>
            <p:ph idx="19" hasCustomPrompt="1"/>
          </p:nvPr>
        </p:nvSpPr>
        <p:spPr>
          <a:xfrm>
            <a:off x="2534609" y="4991405"/>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1" name="Segnaposto immagine 2"/>
          <p:cNvSpPr>
            <a:spLocks noGrp="1"/>
          </p:cNvSpPr>
          <p:nvPr>
            <p:ph type="pic" idx="20" hasCustomPrompt="1"/>
          </p:nvPr>
        </p:nvSpPr>
        <p:spPr>
          <a:xfrm>
            <a:off x="7901995" y="2649013"/>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2" name="Segnaposto contenuto 2"/>
          <p:cNvSpPr>
            <a:spLocks noGrp="1"/>
          </p:cNvSpPr>
          <p:nvPr>
            <p:ph idx="21" hasCustomPrompt="1"/>
          </p:nvPr>
        </p:nvSpPr>
        <p:spPr>
          <a:xfrm>
            <a:off x="7606010" y="4631756"/>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3" name="Segnaposto contenuto 2"/>
          <p:cNvSpPr>
            <a:spLocks noGrp="1"/>
          </p:cNvSpPr>
          <p:nvPr>
            <p:ph idx="22" hasCustomPrompt="1"/>
          </p:nvPr>
        </p:nvSpPr>
        <p:spPr>
          <a:xfrm>
            <a:off x="7606010" y="4966204"/>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4" name="Segnaposto immagine 2"/>
          <p:cNvSpPr>
            <a:spLocks noGrp="1"/>
          </p:cNvSpPr>
          <p:nvPr>
            <p:ph type="pic" idx="23" hasCustomPrompt="1"/>
          </p:nvPr>
        </p:nvSpPr>
        <p:spPr>
          <a:xfrm>
            <a:off x="10394028" y="2649013"/>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5" name="Segnaposto contenuto 2"/>
          <p:cNvSpPr>
            <a:spLocks noGrp="1"/>
          </p:cNvSpPr>
          <p:nvPr>
            <p:ph idx="24" hasCustomPrompt="1"/>
          </p:nvPr>
        </p:nvSpPr>
        <p:spPr>
          <a:xfrm>
            <a:off x="10098043" y="4631756"/>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6" name="Segnaposto contenuto 2"/>
          <p:cNvSpPr>
            <a:spLocks noGrp="1"/>
          </p:cNvSpPr>
          <p:nvPr>
            <p:ph idx="25" hasCustomPrompt="1"/>
          </p:nvPr>
        </p:nvSpPr>
        <p:spPr>
          <a:xfrm>
            <a:off x="10098043" y="4966204"/>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26" name="Ovale 25"/>
          <p:cNvSpPr/>
          <p:nvPr userDrawn="1"/>
        </p:nvSpPr>
        <p:spPr>
          <a:xfrm>
            <a:off x="5964238" y="4257036"/>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0" name="Segnaposto immagine 2"/>
          <p:cNvSpPr>
            <a:spLocks noGrp="1"/>
          </p:cNvSpPr>
          <p:nvPr>
            <p:ph type="pic" idx="26" hasCustomPrompt="1"/>
          </p:nvPr>
        </p:nvSpPr>
        <p:spPr>
          <a:xfrm>
            <a:off x="5376343" y="2660716"/>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31" name="Segnaposto contenuto 2"/>
          <p:cNvSpPr>
            <a:spLocks noGrp="1"/>
          </p:cNvSpPr>
          <p:nvPr>
            <p:ph idx="27" hasCustomPrompt="1"/>
          </p:nvPr>
        </p:nvSpPr>
        <p:spPr>
          <a:xfrm>
            <a:off x="5062292" y="4684478"/>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32" name="Segnaposto contenuto 2"/>
          <p:cNvSpPr>
            <a:spLocks noGrp="1"/>
          </p:cNvSpPr>
          <p:nvPr>
            <p:ph idx="28" hasCustomPrompt="1"/>
          </p:nvPr>
        </p:nvSpPr>
        <p:spPr>
          <a:xfrm>
            <a:off x="5062292" y="5018926"/>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pic>
        <p:nvPicPr>
          <p:cNvPr id="34" name="Immagin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2" name="CasellaDiTesto 1"/>
          <p:cNvSpPr txBox="1"/>
          <p:nvPr userDrawn="1"/>
        </p:nvSpPr>
        <p:spPr>
          <a:xfrm>
            <a:off x="12377631" y="5671184"/>
            <a:ext cx="184666" cy="369332"/>
          </a:xfrm>
          <a:prstGeom prst="rect">
            <a:avLst/>
          </a:prstGeom>
          <a:noFill/>
        </p:spPr>
        <p:txBody>
          <a:bodyPr wrap="none" rtlCol="0">
            <a:spAutoFit/>
          </a:bodyPr>
          <a:lstStyle/>
          <a:p>
            <a:endParaRPr lang="it-IT" dirty="0"/>
          </a:p>
        </p:txBody>
      </p:sp>
      <p:sp>
        <p:nvSpPr>
          <p:cNvPr id="37"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4C8F941-B4FF-4F65-ABB5-C750B9760D4B}" type="datetime1">
              <a:rPr lang="it-IT" smtClean="0"/>
              <a:pPr/>
              <a:t>08/04/2017</a:t>
            </a:fld>
            <a:endParaRPr lang="it-IT" dirty="0"/>
          </a:p>
        </p:txBody>
      </p:sp>
      <p:sp>
        <p:nvSpPr>
          <p:cNvPr id="38"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382491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4 ">
    <p:spTree>
      <p:nvGrpSpPr>
        <p:cNvPr id="1" name=""/>
        <p:cNvGrpSpPr/>
        <p:nvPr/>
      </p:nvGrpSpPr>
      <p:grpSpPr>
        <a:xfrm>
          <a:off x="0" y="0"/>
          <a:ext cx="0" cy="0"/>
          <a:chOff x="0" y="0"/>
          <a:chExt cx="0" cy="0"/>
        </a:xfrm>
      </p:grpSpPr>
      <p:sp>
        <p:nvSpPr>
          <p:cNvPr id="33" name="Rettangolo 32"/>
          <p:cNvSpPr/>
          <p:nvPr userDrawn="1"/>
        </p:nvSpPr>
        <p:spPr>
          <a:xfrm>
            <a:off x="1199896" y="4313455"/>
            <a:ext cx="9821889" cy="126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9" name="Rettangolo 8"/>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Segnaposto immagine 2"/>
          <p:cNvSpPr>
            <a:spLocks noGrp="1"/>
          </p:cNvSpPr>
          <p:nvPr>
            <p:ph type="pic" idx="10" hasCustomPrompt="1"/>
          </p:nvPr>
        </p:nvSpPr>
        <p:spPr>
          <a:xfrm>
            <a:off x="448904" y="2669770"/>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23" name="Ovale 22"/>
          <p:cNvSpPr/>
          <p:nvPr userDrawn="1"/>
        </p:nvSpPr>
        <p:spPr>
          <a:xfrm>
            <a:off x="1028193"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7" name="Ovale 26"/>
          <p:cNvSpPr/>
          <p:nvPr userDrawn="1"/>
        </p:nvSpPr>
        <p:spPr>
          <a:xfrm>
            <a:off x="10886221" y="4238688"/>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Ovale 27"/>
          <p:cNvSpPr/>
          <p:nvPr userDrawn="1"/>
        </p:nvSpPr>
        <p:spPr>
          <a:xfrm>
            <a:off x="4314202"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9" name="Ovale 28"/>
          <p:cNvSpPr/>
          <p:nvPr userDrawn="1"/>
        </p:nvSpPr>
        <p:spPr>
          <a:xfrm>
            <a:off x="7600211" y="4248140"/>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9" name="Segnaposto contenuto 2"/>
          <p:cNvSpPr>
            <a:spLocks noGrp="1"/>
          </p:cNvSpPr>
          <p:nvPr>
            <p:ph idx="15" hasCustomPrompt="1"/>
          </p:nvPr>
        </p:nvSpPr>
        <p:spPr>
          <a:xfrm>
            <a:off x="152919" y="4652513"/>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40" name="Segnaposto contenuto 2"/>
          <p:cNvSpPr>
            <a:spLocks noGrp="1"/>
          </p:cNvSpPr>
          <p:nvPr>
            <p:ph idx="16" hasCustomPrompt="1"/>
          </p:nvPr>
        </p:nvSpPr>
        <p:spPr>
          <a:xfrm>
            <a:off x="152919" y="4986961"/>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48" name="Segnaposto immagine 2"/>
          <p:cNvSpPr>
            <a:spLocks noGrp="1"/>
          </p:cNvSpPr>
          <p:nvPr>
            <p:ph type="pic" idx="17" hasCustomPrompt="1"/>
          </p:nvPr>
        </p:nvSpPr>
        <p:spPr>
          <a:xfrm>
            <a:off x="3739747" y="2674214"/>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49" name="Segnaposto contenuto 2"/>
          <p:cNvSpPr>
            <a:spLocks noGrp="1"/>
          </p:cNvSpPr>
          <p:nvPr>
            <p:ph idx="18" hasCustomPrompt="1"/>
          </p:nvPr>
        </p:nvSpPr>
        <p:spPr>
          <a:xfrm>
            <a:off x="3443762" y="4656957"/>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0" name="Segnaposto contenuto 2"/>
          <p:cNvSpPr>
            <a:spLocks noGrp="1"/>
          </p:cNvSpPr>
          <p:nvPr>
            <p:ph idx="19" hasCustomPrompt="1"/>
          </p:nvPr>
        </p:nvSpPr>
        <p:spPr>
          <a:xfrm>
            <a:off x="3443762" y="4991405"/>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1" name="Segnaposto immagine 2"/>
          <p:cNvSpPr>
            <a:spLocks noGrp="1"/>
          </p:cNvSpPr>
          <p:nvPr>
            <p:ph type="pic" idx="20" hasCustomPrompt="1"/>
          </p:nvPr>
        </p:nvSpPr>
        <p:spPr>
          <a:xfrm>
            <a:off x="7004254" y="2649013"/>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2" name="Segnaposto contenuto 2"/>
          <p:cNvSpPr>
            <a:spLocks noGrp="1"/>
          </p:cNvSpPr>
          <p:nvPr>
            <p:ph idx="21" hasCustomPrompt="1"/>
          </p:nvPr>
        </p:nvSpPr>
        <p:spPr>
          <a:xfrm>
            <a:off x="6708269" y="4631756"/>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3" name="Segnaposto contenuto 2"/>
          <p:cNvSpPr>
            <a:spLocks noGrp="1"/>
          </p:cNvSpPr>
          <p:nvPr>
            <p:ph idx="22" hasCustomPrompt="1"/>
          </p:nvPr>
        </p:nvSpPr>
        <p:spPr>
          <a:xfrm>
            <a:off x="6708269" y="4966204"/>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4" name="Segnaposto immagine 2"/>
          <p:cNvSpPr>
            <a:spLocks noGrp="1"/>
          </p:cNvSpPr>
          <p:nvPr>
            <p:ph type="pic" idx="23" hasCustomPrompt="1"/>
          </p:nvPr>
        </p:nvSpPr>
        <p:spPr>
          <a:xfrm>
            <a:off x="10295097" y="2649013"/>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5" name="Segnaposto contenuto 2"/>
          <p:cNvSpPr>
            <a:spLocks noGrp="1"/>
          </p:cNvSpPr>
          <p:nvPr>
            <p:ph idx="24" hasCustomPrompt="1"/>
          </p:nvPr>
        </p:nvSpPr>
        <p:spPr>
          <a:xfrm>
            <a:off x="9999112" y="4631756"/>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6" name="Segnaposto contenuto 2"/>
          <p:cNvSpPr>
            <a:spLocks noGrp="1"/>
          </p:cNvSpPr>
          <p:nvPr>
            <p:ph idx="25" hasCustomPrompt="1"/>
          </p:nvPr>
        </p:nvSpPr>
        <p:spPr>
          <a:xfrm>
            <a:off x="9999112" y="4966204"/>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pic>
        <p:nvPicPr>
          <p:cNvPr id="26" name="Immagin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30" name="Titolo 1"/>
          <p:cNvSpPr>
            <a:spLocks noGrp="1"/>
          </p:cNvSpPr>
          <p:nvPr>
            <p:ph type="title" hasCustomPrompt="1"/>
          </p:nvPr>
        </p:nvSpPr>
        <p:spPr>
          <a:xfrm>
            <a:off x="839788" y="446527"/>
            <a:ext cx="10515600" cy="808265"/>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sp>
        <p:nvSpPr>
          <p:cNvPr id="31" name="Segnaposto contenuto 2"/>
          <p:cNvSpPr>
            <a:spLocks noGrp="1"/>
          </p:cNvSpPr>
          <p:nvPr>
            <p:ph idx="1" hasCustomPrompt="1"/>
          </p:nvPr>
        </p:nvSpPr>
        <p:spPr>
          <a:xfrm>
            <a:off x="845231" y="1226514"/>
            <a:ext cx="10515600" cy="522514"/>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2" name="CasellaDiTesto 1"/>
          <p:cNvSpPr txBox="1"/>
          <p:nvPr userDrawn="1"/>
        </p:nvSpPr>
        <p:spPr>
          <a:xfrm>
            <a:off x="12263396" y="5657745"/>
            <a:ext cx="184666" cy="369332"/>
          </a:xfrm>
          <a:prstGeom prst="rect">
            <a:avLst/>
          </a:prstGeom>
          <a:noFill/>
        </p:spPr>
        <p:txBody>
          <a:bodyPr wrap="none" rtlCol="0">
            <a:spAutoFit/>
          </a:bodyPr>
          <a:lstStyle/>
          <a:p>
            <a:endParaRPr lang="it-IT" dirty="0"/>
          </a:p>
        </p:txBody>
      </p:sp>
      <p:sp>
        <p:nvSpPr>
          <p:cNvPr id="25"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E26329E5-98CE-4832-9F8A-205C3CC99519}" type="datetime1">
              <a:rPr lang="it-IT" smtClean="0"/>
              <a:pPr/>
              <a:t>08/04/2017</a:t>
            </a:fld>
            <a:endParaRPr lang="it-IT" dirty="0"/>
          </a:p>
        </p:txBody>
      </p:sp>
      <p:sp>
        <p:nvSpPr>
          <p:cNvPr id="32"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2565266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33" name="Rettangolo 32"/>
          <p:cNvSpPr/>
          <p:nvPr userDrawn="1"/>
        </p:nvSpPr>
        <p:spPr>
          <a:xfrm>
            <a:off x="2628777" y="4323780"/>
            <a:ext cx="6707583" cy="14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9" name="Rettangolo 8"/>
          <p:cNvSpPr/>
          <p:nvPr userDrawn="1"/>
        </p:nvSpPr>
        <p:spPr>
          <a:xfrm>
            <a:off x="0" y="6735536"/>
            <a:ext cx="12192000" cy="122464"/>
          </a:xfrm>
          <a:prstGeom prst="rect">
            <a:avLst/>
          </a:prstGeom>
          <a:solidFill>
            <a:srgbClr val="042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Ovale 26"/>
          <p:cNvSpPr/>
          <p:nvPr userDrawn="1"/>
        </p:nvSpPr>
        <p:spPr>
          <a:xfrm>
            <a:off x="9156960" y="4249014"/>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Ovale 27"/>
          <p:cNvSpPr/>
          <p:nvPr userDrawn="1"/>
        </p:nvSpPr>
        <p:spPr>
          <a:xfrm>
            <a:off x="2584941" y="4258466"/>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9" name="Ovale 28"/>
          <p:cNvSpPr/>
          <p:nvPr userDrawn="1"/>
        </p:nvSpPr>
        <p:spPr>
          <a:xfrm>
            <a:off x="5951984" y="4249014"/>
            <a:ext cx="277586" cy="2775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8" name="Segnaposto immagine 2"/>
          <p:cNvSpPr>
            <a:spLocks noGrp="1"/>
          </p:cNvSpPr>
          <p:nvPr>
            <p:ph type="pic" idx="17" hasCustomPrompt="1"/>
          </p:nvPr>
        </p:nvSpPr>
        <p:spPr>
          <a:xfrm>
            <a:off x="2010486" y="2684540"/>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49" name="Segnaposto contenuto 2"/>
          <p:cNvSpPr>
            <a:spLocks noGrp="1"/>
          </p:cNvSpPr>
          <p:nvPr>
            <p:ph idx="18" hasCustomPrompt="1"/>
          </p:nvPr>
        </p:nvSpPr>
        <p:spPr>
          <a:xfrm>
            <a:off x="1714501" y="4667283"/>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0" name="Segnaposto contenuto 2"/>
          <p:cNvSpPr>
            <a:spLocks noGrp="1"/>
          </p:cNvSpPr>
          <p:nvPr>
            <p:ph idx="19" hasCustomPrompt="1"/>
          </p:nvPr>
        </p:nvSpPr>
        <p:spPr>
          <a:xfrm>
            <a:off x="1714501" y="5001731"/>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1" name="Segnaposto immagine 2"/>
          <p:cNvSpPr>
            <a:spLocks noGrp="1"/>
          </p:cNvSpPr>
          <p:nvPr>
            <p:ph type="pic" idx="20" hasCustomPrompt="1"/>
          </p:nvPr>
        </p:nvSpPr>
        <p:spPr>
          <a:xfrm>
            <a:off x="5364089" y="2649013"/>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2" name="Segnaposto contenuto 2"/>
          <p:cNvSpPr>
            <a:spLocks noGrp="1"/>
          </p:cNvSpPr>
          <p:nvPr>
            <p:ph idx="21" hasCustomPrompt="1"/>
          </p:nvPr>
        </p:nvSpPr>
        <p:spPr>
          <a:xfrm>
            <a:off x="4979008" y="4642082"/>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3" name="Segnaposto contenuto 2"/>
          <p:cNvSpPr>
            <a:spLocks noGrp="1"/>
          </p:cNvSpPr>
          <p:nvPr>
            <p:ph idx="22" hasCustomPrompt="1"/>
          </p:nvPr>
        </p:nvSpPr>
        <p:spPr>
          <a:xfrm>
            <a:off x="4979008" y="4976530"/>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sp>
        <p:nvSpPr>
          <p:cNvPr id="54" name="Segnaposto immagine 2"/>
          <p:cNvSpPr>
            <a:spLocks noGrp="1"/>
          </p:cNvSpPr>
          <p:nvPr>
            <p:ph type="pic" idx="23" hasCustomPrompt="1"/>
          </p:nvPr>
        </p:nvSpPr>
        <p:spPr>
          <a:xfrm>
            <a:off x="8565836" y="2659339"/>
            <a:ext cx="1453375" cy="1420108"/>
          </a:xfrm>
          <a:prstGeom prst="ellipse">
            <a:avLst/>
          </a:prstGeom>
          <a:solidFill>
            <a:schemeClr val="bg1">
              <a:lumMod val="95000"/>
            </a:schemeClr>
          </a:solidFill>
        </p:spPr>
        <p:txBody>
          <a:bodyPr anchor="ctr">
            <a:normAutofit/>
          </a:bodyPr>
          <a:lstStyle>
            <a:lvl1pPr marL="0" indent="0" algn="ctr">
              <a:lnSpc>
                <a:spcPct val="100000"/>
              </a:lnSpc>
              <a:spcBef>
                <a:spcPts val="400"/>
              </a:spcBef>
              <a:buNone/>
              <a:defRPr sz="1100" b="1" u="none">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INSERIRE</a:t>
            </a:r>
          </a:p>
          <a:p>
            <a:r>
              <a:rPr lang="it-IT" dirty="0"/>
              <a:t>IMMAGINE</a:t>
            </a:r>
          </a:p>
          <a:p>
            <a:r>
              <a:rPr lang="it-IT" dirty="0"/>
              <a:t>MEDICO</a:t>
            </a:r>
          </a:p>
        </p:txBody>
      </p:sp>
      <p:sp>
        <p:nvSpPr>
          <p:cNvPr id="55" name="Segnaposto contenuto 2"/>
          <p:cNvSpPr>
            <a:spLocks noGrp="1"/>
          </p:cNvSpPr>
          <p:nvPr>
            <p:ph idx="24" hasCustomPrompt="1"/>
          </p:nvPr>
        </p:nvSpPr>
        <p:spPr>
          <a:xfrm>
            <a:off x="8269851" y="4642082"/>
            <a:ext cx="2093957" cy="355940"/>
          </a:xfrm>
        </p:spPr>
        <p:txBody>
          <a:bodyPr>
            <a:normAutofit/>
          </a:bodyPr>
          <a:lstStyle>
            <a:lvl1pPr marL="0" indent="0" algn="ctr">
              <a:buNone/>
              <a:defRPr sz="1700" b="1" baseline="0">
                <a:solidFill>
                  <a:srgbClr val="042345"/>
                </a:solidFill>
                <a:latin typeface="Calibri"/>
                <a:cs typeface="Calibri"/>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Nome Cognome</a:t>
            </a:r>
          </a:p>
        </p:txBody>
      </p:sp>
      <p:sp>
        <p:nvSpPr>
          <p:cNvPr id="56" name="Segnaposto contenuto 2"/>
          <p:cNvSpPr>
            <a:spLocks noGrp="1"/>
          </p:cNvSpPr>
          <p:nvPr>
            <p:ph idx="25" hasCustomPrompt="1"/>
          </p:nvPr>
        </p:nvSpPr>
        <p:spPr>
          <a:xfrm>
            <a:off x="8269851" y="4976530"/>
            <a:ext cx="2093957" cy="355940"/>
          </a:xfrm>
        </p:spPr>
        <p:txBody>
          <a:bodyPr>
            <a:normAutofit/>
          </a:bodyPr>
          <a:lstStyle>
            <a:lvl1pPr marL="0" indent="0" algn="ctr">
              <a:buNone/>
              <a:defRPr sz="1200" b="0"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it-IT" dirty="0"/>
              <a:t>Carica Lavorativa</a:t>
            </a:r>
          </a:p>
        </p:txBody>
      </p:sp>
      <p:pic>
        <p:nvPicPr>
          <p:cNvPr id="22" name="Immagin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6957" y="6188954"/>
            <a:ext cx="533183" cy="540910"/>
          </a:xfrm>
          <a:prstGeom prst="rect">
            <a:avLst/>
          </a:prstGeom>
        </p:spPr>
      </p:pic>
      <p:sp>
        <p:nvSpPr>
          <p:cNvPr id="23" name="Titolo 1"/>
          <p:cNvSpPr>
            <a:spLocks noGrp="1"/>
          </p:cNvSpPr>
          <p:nvPr>
            <p:ph type="title" hasCustomPrompt="1"/>
          </p:nvPr>
        </p:nvSpPr>
        <p:spPr>
          <a:xfrm>
            <a:off x="839788" y="446527"/>
            <a:ext cx="10515600" cy="808265"/>
          </a:xfrm>
        </p:spPr>
        <p:txBody>
          <a:bodyPr>
            <a:normAutofit/>
          </a:bodyPr>
          <a:lstStyle>
            <a:lvl1pPr algn="ctr">
              <a:defRPr sz="4000" b="1" baseline="0">
                <a:solidFill>
                  <a:srgbClr val="042345"/>
                </a:solidFill>
                <a:latin typeface="Calibri"/>
                <a:cs typeface="Calibri"/>
              </a:defRPr>
            </a:lvl1pPr>
          </a:lstStyle>
          <a:p>
            <a:r>
              <a:rPr lang="it-IT" dirty="0"/>
              <a:t>Clicca qui per inserire il titolo.</a:t>
            </a:r>
          </a:p>
        </p:txBody>
      </p:sp>
      <p:sp>
        <p:nvSpPr>
          <p:cNvPr id="24" name="Segnaposto contenuto 2"/>
          <p:cNvSpPr>
            <a:spLocks noGrp="1"/>
          </p:cNvSpPr>
          <p:nvPr>
            <p:ph idx="1" hasCustomPrompt="1"/>
          </p:nvPr>
        </p:nvSpPr>
        <p:spPr>
          <a:xfrm>
            <a:off x="845231" y="1226514"/>
            <a:ext cx="10515600" cy="522514"/>
          </a:xfrm>
        </p:spPr>
        <p:txBody>
          <a:bodyPr/>
          <a:lstStyle>
            <a:lvl1pPr marL="0" indent="0" algn="ctr">
              <a:buNone/>
              <a:defRPr baseline="0">
                <a:solidFill>
                  <a:srgbClr val="646464"/>
                </a:solidFill>
                <a:latin typeface="Arial"/>
                <a:cs typeface="Arial"/>
              </a:defRPr>
            </a:lvl1pPr>
            <a:lvl2pPr marL="457200" indent="0">
              <a:buNone/>
              <a:defRPr>
                <a:latin typeface="Museo Sans 100" panose="02000000000000000000" pitchFamily="50" charset="0"/>
              </a:defRPr>
            </a:lvl2pPr>
            <a:lvl3pPr marL="914400" indent="0">
              <a:buNone/>
              <a:defRPr>
                <a:latin typeface="Museo Sans 100" panose="02000000000000000000" pitchFamily="50" charset="0"/>
              </a:defRPr>
            </a:lvl3pPr>
            <a:lvl4pPr>
              <a:defRPr>
                <a:latin typeface="Museo Sans 100" panose="02000000000000000000" pitchFamily="50" charset="0"/>
              </a:defRPr>
            </a:lvl4pPr>
            <a:lvl5pPr>
              <a:defRPr>
                <a:latin typeface="Museo Sans 100" panose="02000000000000000000" pitchFamily="50" charset="0"/>
              </a:defRPr>
            </a:lvl5pPr>
          </a:lstStyle>
          <a:p>
            <a:pPr lvl="0"/>
            <a:r>
              <a:rPr lang="fr-FR" dirty="0" err="1"/>
              <a:t>Clicca</a:t>
            </a:r>
            <a:r>
              <a:rPr lang="fr-FR" dirty="0"/>
              <a:t> qui per </a:t>
            </a:r>
            <a:r>
              <a:rPr lang="fr-FR" dirty="0" err="1"/>
              <a:t>inserire</a:t>
            </a:r>
            <a:r>
              <a:rPr lang="fr-FR" dirty="0"/>
              <a:t> i </a:t>
            </a:r>
            <a:r>
              <a:rPr lang="fr-FR" dirty="0" err="1"/>
              <a:t>testi</a:t>
            </a:r>
            <a:r>
              <a:rPr lang="fr-FR" dirty="0"/>
              <a:t>. </a:t>
            </a:r>
            <a:endParaRPr lang="it-IT" dirty="0"/>
          </a:p>
        </p:txBody>
      </p:sp>
      <p:sp>
        <p:nvSpPr>
          <p:cNvPr id="20" name="Segnaposto data 3"/>
          <p:cNvSpPr>
            <a:spLocks noGrp="1"/>
          </p:cNvSpPr>
          <p:nvPr>
            <p:ph type="dt" sz="half" idx="2"/>
          </p:nvPr>
        </p:nvSpPr>
        <p:spPr>
          <a:xfrm>
            <a:off x="9275947" y="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7A48F238-CEA8-4023-ABC6-5FEF6E48CD4D}" type="datetime1">
              <a:rPr lang="it-IT" smtClean="0"/>
              <a:pPr/>
              <a:t>08/04/2017</a:t>
            </a:fld>
            <a:endParaRPr lang="it-IT" dirty="0"/>
          </a:p>
        </p:txBody>
      </p:sp>
      <p:sp>
        <p:nvSpPr>
          <p:cNvPr id="21" name="Segnaposto piè di pagina 4"/>
          <p:cNvSpPr>
            <a:spLocks noGrp="1"/>
          </p:cNvSpPr>
          <p:nvPr>
            <p:ph type="ftr" sz="quarter" idx="3"/>
          </p:nvPr>
        </p:nvSpPr>
        <p:spPr>
          <a:xfrm>
            <a:off x="156099" y="0"/>
            <a:ext cx="2939951"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endParaRPr lang="it-IT" dirty="0"/>
          </a:p>
        </p:txBody>
      </p:sp>
    </p:spTree>
    <p:extLst>
      <p:ext uri="{BB962C8B-B14F-4D97-AF65-F5344CB8AC3E}">
        <p14:creationId xmlns:p14="http://schemas.microsoft.com/office/powerpoint/2010/main" val="170186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3DBD5-4436-417D-83D8-5F057DF9FFCC}" type="datetime1">
              <a:rPr lang="it-IT" smtClean="0"/>
              <a:t>08/04/2017</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4A1F0-A542-4D04-943A-D2456916FD0A}" type="slidenum">
              <a:rPr lang="it-IT" smtClean="0"/>
              <a:t>‹N›</a:t>
            </a:fld>
            <a:endParaRPr lang="it-IT" dirty="0"/>
          </a:p>
        </p:txBody>
      </p:sp>
      <p:sp>
        <p:nvSpPr>
          <p:cNvPr id="8" name="Segnaposto piè di pagina 4"/>
          <p:cNvSpPr txBox="1">
            <a:spLocks/>
          </p:cNvSpPr>
          <p:nvPr/>
        </p:nvSpPr>
        <p:spPr>
          <a:xfrm>
            <a:off x="4038600" y="553175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p>
        </p:txBody>
      </p:sp>
    </p:spTree>
    <p:extLst>
      <p:ext uri="{BB962C8B-B14F-4D97-AF65-F5344CB8AC3E}">
        <p14:creationId xmlns:p14="http://schemas.microsoft.com/office/powerpoint/2010/main" val="2808631618"/>
      </p:ext>
    </p:extLst>
  </p:cSld>
  <p:clrMap bg1="lt1" tx1="dk1" bg2="lt2" tx2="dk2" accent1="accent1" accent2="accent2" accent3="accent3" accent4="accent4" accent5="accent5" accent6="accent6" hlink="hlink" folHlink="folHlink"/>
  <p:sldLayoutIdLst>
    <p:sldLayoutId id="2147483650" r:id="rId1"/>
    <p:sldLayoutId id="2147483672" r:id="rId2"/>
    <p:sldLayoutId id="2147483668" r:id="rId3"/>
    <p:sldLayoutId id="2147483678" r:id="rId4"/>
    <p:sldLayoutId id="2147483679" r:id="rId5"/>
    <p:sldLayoutId id="2147483667" r:id="rId6"/>
    <p:sldLayoutId id="2147483661" r:id="rId7"/>
    <p:sldLayoutId id="2147483651" r:id="rId8"/>
    <p:sldLayoutId id="2147483662" r:id="rId9"/>
    <p:sldLayoutId id="2147483660" r:id="rId10"/>
    <p:sldLayoutId id="2147483653" r:id="rId11"/>
    <p:sldLayoutId id="2147483663" r:id="rId12"/>
    <p:sldLayoutId id="2147483673" r:id="rId13"/>
    <p:sldLayoutId id="2147483665" r:id="rId14"/>
    <p:sldLayoutId id="2147483666" r:id="rId15"/>
    <p:sldLayoutId id="2147483675" r:id="rId16"/>
    <p:sldLayoutId id="2147483676" r:id="rId17"/>
    <p:sldLayoutId id="2147483677" r:id="rId18"/>
    <p:sldLayoutId id="2147483674" r:id="rId19"/>
    <p:sldLayoutId id="2147483669" r:id="rId20"/>
    <p:sldLayoutId id="2147483680" r:id="rId21"/>
  </p:sldLayoutIdLst>
  <p:hf sldNum="0" hdr="0" ftr="0"/>
  <p:txStyles>
    <p:titleStyle>
      <a:lvl1pPr algn="l" defTabSz="914400" rtl="0" eaLnBrk="1" latinLnBrk="0" hangingPunct="1">
        <a:lnSpc>
          <a:spcPct val="90000"/>
        </a:lnSpc>
        <a:spcBef>
          <a:spcPct val="0"/>
        </a:spcBef>
        <a:buNone/>
        <a:defRPr sz="4400" kern="1200">
          <a:solidFill>
            <a:schemeClr val="tx1"/>
          </a:solidFill>
          <a:latin typeface="Calibri"/>
          <a:ea typeface="+mj-ea"/>
          <a:cs typeface="Calibri"/>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46464"/>
          </a:solidFill>
          <a:latin typeface="Arial"/>
          <a:ea typeface="+mn-ea"/>
          <a:cs typeface="Arial"/>
        </a:defRPr>
      </a:lvl1pPr>
      <a:lvl2pPr marL="914400" indent="-457200" algn="l" defTabSz="914400" rtl="0" eaLnBrk="1" latinLnBrk="0" hangingPunct="1">
        <a:lnSpc>
          <a:spcPct val="90000"/>
        </a:lnSpc>
        <a:spcBef>
          <a:spcPts val="500"/>
        </a:spcBef>
        <a:buFont typeface="+mj-lt"/>
        <a:buAutoNum type="arabicPeriod"/>
        <a:defRPr sz="2400" kern="1200">
          <a:solidFill>
            <a:srgbClr val="646464"/>
          </a:solidFill>
          <a:latin typeface="Arial"/>
          <a:ea typeface="+mn-ea"/>
          <a:cs typeface="Arial"/>
        </a:defRPr>
      </a:lvl2pPr>
      <a:lvl3pPr marL="1371600" indent="-457200" algn="l" defTabSz="914400" rtl="0" eaLnBrk="1" latinLnBrk="0" hangingPunct="1">
        <a:lnSpc>
          <a:spcPct val="90000"/>
        </a:lnSpc>
        <a:spcBef>
          <a:spcPts val="500"/>
        </a:spcBef>
        <a:buFont typeface="+mj-lt"/>
        <a:buAutoNum type="alphaUcPeriod"/>
        <a:defRPr sz="2000" kern="1200">
          <a:solidFill>
            <a:srgbClr val="646464"/>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6464"/>
          </a:solidFill>
          <a:latin typeface="Arial"/>
          <a:ea typeface="+mn-ea"/>
          <a:cs typeface="Arial"/>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6464"/>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t="30" b="30"/>
          <a:stretch>
            <a:fillRect/>
          </a:stretch>
        </p:blipFill>
        <p:spPr bwMode="auto">
          <a:xfrm>
            <a:off x="0" y="1350646"/>
            <a:ext cx="12192000" cy="420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336097" y="1749028"/>
            <a:ext cx="11399808" cy="3570208"/>
          </a:xfrm>
          <a:prstGeom prst="rect">
            <a:avLst/>
          </a:prstGeom>
        </p:spPr>
        <p:txBody>
          <a:bodyPr wrap="square">
            <a:spAutoFit/>
          </a:bodyPr>
          <a:lstStyle/>
          <a:p>
            <a:endParaRPr lang="it-IT" dirty="0"/>
          </a:p>
          <a:p>
            <a:pPr algn="ctr"/>
            <a:r>
              <a:rPr lang="it-IT" sz="4400" dirty="0" smtClean="0">
                <a:solidFill>
                  <a:schemeClr val="bg1"/>
                </a:solidFill>
              </a:rPr>
              <a:t>La </a:t>
            </a:r>
            <a:r>
              <a:rPr lang="it-IT" sz="4400" dirty="0" smtClean="0">
                <a:solidFill>
                  <a:schemeClr val="bg1"/>
                </a:solidFill>
              </a:rPr>
              <a:t>Medicina che cambia </a:t>
            </a:r>
          </a:p>
          <a:p>
            <a:pPr algn="ctr"/>
            <a:r>
              <a:rPr lang="it-IT" sz="4400" dirty="0" smtClean="0">
                <a:solidFill>
                  <a:schemeClr val="bg1"/>
                </a:solidFill>
              </a:rPr>
              <a:t>Anamnesi ed esame obiettivo </a:t>
            </a:r>
          </a:p>
          <a:p>
            <a:pPr algn="ctr"/>
            <a:r>
              <a:rPr lang="it-IT" sz="4400" dirty="0" smtClean="0">
                <a:solidFill>
                  <a:schemeClr val="bg1"/>
                </a:solidFill>
              </a:rPr>
              <a:t>al tempo della </a:t>
            </a:r>
            <a:r>
              <a:rPr lang="it-IT" sz="4400" dirty="0" err="1" smtClean="0">
                <a:solidFill>
                  <a:schemeClr val="bg1"/>
                </a:solidFill>
              </a:rPr>
              <a:t>tecnomedicina</a:t>
            </a:r>
            <a:endParaRPr lang="it-IT" sz="4400" dirty="0" smtClean="0">
              <a:solidFill>
                <a:schemeClr val="bg1"/>
              </a:solidFill>
            </a:endParaRPr>
          </a:p>
          <a:p>
            <a:pPr algn="ctr"/>
            <a:r>
              <a:rPr lang="it-IT" sz="2800" dirty="0" smtClean="0">
                <a:solidFill>
                  <a:schemeClr val="bg1"/>
                </a:solidFill>
              </a:rPr>
              <a:t>Brescia 8 Aprile 2017</a:t>
            </a:r>
          </a:p>
          <a:p>
            <a:endParaRPr lang="it-IT" sz="4400" dirty="0">
              <a:solidFill>
                <a:schemeClr val="bg1"/>
              </a:solidFill>
            </a:endParaRPr>
          </a:p>
        </p:txBody>
      </p:sp>
      <p:sp>
        <p:nvSpPr>
          <p:cNvPr id="6" name="Segnaposto contenuto 3"/>
          <p:cNvSpPr txBox="1">
            <a:spLocks/>
          </p:cNvSpPr>
          <p:nvPr/>
        </p:nvSpPr>
        <p:spPr>
          <a:xfrm>
            <a:off x="778201" y="5948958"/>
            <a:ext cx="10515600" cy="406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i="1" kern="1200" baseline="0">
                <a:solidFill>
                  <a:schemeClr val="bg1"/>
                </a:solidFill>
                <a:latin typeface="Museo Sans 100" panose="02000000000000000000" pitchFamily="50" charset="0"/>
                <a:ea typeface="+mn-ea"/>
                <a:cs typeface="+mn-cs"/>
              </a:defRPr>
            </a:lvl1pPr>
            <a:lvl2pPr marL="457200" indent="0" algn="l" defTabSz="914400" rtl="0" eaLnBrk="1" latinLnBrk="0" hangingPunct="1">
              <a:lnSpc>
                <a:spcPct val="90000"/>
              </a:lnSpc>
              <a:spcBef>
                <a:spcPts val="500"/>
              </a:spcBef>
              <a:buFont typeface="+mj-lt"/>
              <a:buNone/>
              <a:defRPr sz="2400" kern="1200">
                <a:solidFill>
                  <a:srgbClr val="646464"/>
                </a:solidFill>
                <a:latin typeface="Museo Sans 100" panose="02000000000000000000" pitchFamily="50" charset="0"/>
                <a:ea typeface="+mn-ea"/>
                <a:cs typeface="+mn-cs"/>
              </a:defRPr>
            </a:lvl2pPr>
            <a:lvl3pPr marL="914400" indent="0" algn="l" defTabSz="914400" rtl="0" eaLnBrk="1" latinLnBrk="0" hangingPunct="1">
              <a:lnSpc>
                <a:spcPct val="90000"/>
              </a:lnSpc>
              <a:spcBef>
                <a:spcPts val="500"/>
              </a:spcBef>
              <a:buFont typeface="+mj-lt"/>
              <a:buNone/>
              <a:defRPr sz="2000" kern="1200">
                <a:solidFill>
                  <a:srgbClr val="646464"/>
                </a:solidFill>
                <a:latin typeface="Museo Sans 1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46464"/>
                </a:solidFill>
                <a:latin typeface="Museo Sans 1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46464"/>
                </a:solidFill>
                <a:latin typeface="Museo Sans 1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smtClean="0">
                <a:solidFill>
                  <a:schemeClr val="accent6">
                    <a:lumMod val="50000"/>
                  </a:schemeClr>
                </a:solidFill>
                <a:latin typeface="+mn-lt"/>
                <a:cs typeface="Arial"/>
              </a:rPr>
              <a:t>Tony Sabatini – Fondazione Poliambulanza Istituto Ospedaliero- Brescia </a:t>
            </a:r>
            <a:endParaRPr lang="it-IT" sz="2400" dirty="0">
              <a:solidFill>
                <a:schemeClr val="accent6">
                  <a:lumMod val="50000"/>
                </a:schemeClr>
              </a:solidFill>
              <a:latin typeface="+mn-lt"/>
              <a:cs typeface="Arial"/>
            </a:endParaRPr>
          </a:p>
        </p:txBody>
      </p:sp>
    </p:spTree>
    <p:extLst>
      <p:ext uri="{BB962C8B-B14F-4D97-AF65-F5344CB8AC3E}">
        <p14:creationId xmlns:p14="http://schemas.microsoft.com/office/powerpoint/2010/main" val="404817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3C93F8A6-D760-4502-9ABB-9FAE00536842}" type="datetime1">
              <a:rPr lang="it-IT" smtClean="0"/>
              <a:pPr/>
              <a:t>08/04/2017</a:t>
            </a:fld>
            <a:endParaRPr lang="it-IT" dirty="0"/>
          </a:p>
        </p:txBody>
      </p:sp>
      <p:sp>
        <p:nvSpPr>
          <p:cNvPr id="2" name="Titolo 1"/>
          <p:cNvSpPr>
            <a:spLocks noGrp="1"/>
          </p:cNvSpPr>
          <p:nvPr>
            <p:ph type="title" idx="4294967295"/>
          </p:nvPr>
        </p:nvSpPr>
        <p:spPr>
          <a:xfrm>
            <a:off x="216098" y="549048"/>
            <a:ext cx="11700726" cy="3061026"/>
          </a:xfrm>
        </p:spPr>
        <p:txBody>
          <a:bodyPr>
            <a:normAutofit fontScale="90000"/>
          </a:bodyPr>
          <a:lstStyle/>
          <a:p>
            <a:pPr algn="ctr"/>
            <a:r>
              <a:rPr lang="it-IT" sz="2700" i="1" cap="all" dirty="0">
                <a:solidFill>
                  <a:srgbClr val="7030A0"/>
                </a:solidFill>
              </a:rPr>
              <a:t>FROM THE EDITOR</a:t>
            </a:r>
            <a:r>
              <a:rPr lang="it-IT" i="1" dirty="0">
                <a:solidFill>
                  <a:srgbClr val="7030A0"/>
                </a:solidFill>
              </a:rPr>
              <a:t/>
            </a:r>
            <a:br>
              <a:rPr lang="it-IT" i="1" dirty="0">
                <a:solidFill>
                  <a:srgbClr val="7030A0"/>
                </a:solidFill>
              </a:rPr>
            </a:br>
            <a:r>
              <a:rPr lang="en-US" sz="4900" i="1" dirty="0">
                <a:solidFill>
                  <a:srgbClr val="7030A0"/>
                </a:solidFill>
              </a:rPr>
              <a:t>Blending classic clinical skills with new technology</a:t>
            </a:r>
            <a:r>
              <a:rPr lang="it-IT" i="1" dirty="0">
                <a:solidFill>
                  <a:srgbClr val="7030A0"/>
                </a:solidFill>
              </a:rPr>
              <a:t/>
            </a:r>
            <a:br>
              <a:rPr lang="it-IT" i="1" dirty="0">
                <a:solidFill>
                  <a:srgbClr val="7030A0"/>
                </a:solidFill>
              </a:rPr>
            </a:br>
            <a:r>
              <a:rPr lang="en-US" sz="2700" i="1" dirty="0">
                <a:solidFill>
                  <a:srgbClr val="7030A0"/>
                </a:solidFill>
              </a:rPr>
              <a:t>Cleveland Clinic Journal of Medicine. 2017 April;84(4):266-267</a:t>
            </a:r>
            <a:r>
              <a:rPr lang="it-IT" i="1" dirty="0">
                <a:solidFill>
                  <a:srgbClr val="7030A0"/>
                </a:solidFill>
              </a:rPr>
              <a:t/>
            </a:r>
            <a:br>
              <a:rPr lang="it-IT" i="1" dirty="0">
                <a:solidFill>
                  <a:srgbClr val="7030A0"/>
                </a:solidFill>
              </a:rPr>
            </a:br>
            <a:r>
              <a:rPr lang="it-IT" sz="2400" i="1" dirty="0" smtClean="0">
                <a:solidFill>
                  <a:srgbClr val="7030A0"/>
                </a:solidFill>
              </a:rPr>
              <a:t>Brian F </a:t>
            </a:r>
            <a:r>
              <a:rPr lang="it-IT" sz="2400" i="1" dirty="0" err="1" smtClean="0">
                <a:solidFill>
                  <a:srgbClr val="7030A0"/>
                </a:solidFill>
              </a:rPr>
              <a:t>Mandell</a:t>
            </a:r>
            <a:r>
              <a:rPr lang="it-IT" sz="2400" i="1" dirty="0" smtClean="0">
                <a:solidFill>
                  <a:srgbClr val="7030A0"/>
                </a:solidFill>
              </a:rPr>
              <a:t>, MD, </a:t>
            </a:r>
            <a:r>
              <a:rPr lang="it-IT" sz="2400" i="1" dirty="0" err="1" smtClean="0">
                <a:solidFill>
                  <a:srgbClr val="7030A0"/>
                </a:solidFill>
              </a:rPr>
              <a:t>PhD</a:t>
            </a:r>
            <a:r>
              <a:rPr lang="en-US" sz="2400" dirty="0"/>
              <a:t/>
            </a:r>
            <a:br>
              <a:rPr lang="en-US" sz="2400" dirty="0"/>
            </a:br>
            <a:r>
              <a:rPr lang="it-IT" dirty="0"/>
              <a:t/>
            </a:r>
            <a:br>
              <a:rPr lang="it-IT" dirty="0"/>
            </a:br>
            <a:endParaRPr lang="it-IT" dirty="0"/>
          </a:p>
        </p:txBody>
      </p:sp>
    </p:spTree>
    <p:extLst>
      <p:ext uri="{BB962C8B-B14F-4D97-AF65-F5344CB8AC3E}">
        <p14:creationId xmlns:p14="http://schemas.microsoft.com/office/powerpoint/2010/main" val="297805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BBF211-7DE4-42C9-9339-C6013C9A9FED}" type="datetime1">
              <a:rPr lang="it-IT" smtClean="0"/>
              <a:t>08/04/2017</a:t>
            </a:fld>
            <a:endParaRPr lang="it-IT"/>
          </a:p>
        </p:txBody>
      </p:sp>
      <p:sp>
        <p:nvSpPr>
          <p:cNvPr id="3" name="Rettangolo 2"/>
          <p:cNvSpPr/>
          <p:nvPr/>
        </p:nvSpPr>
        <p:spPr>
          <a:xfrm>
            <a:off x="996085" y="189055"/>
            <a:ext cx="10679822" cy="4647426"/>
          </a:xfrm>
          <a:prstGeom prst="rect">
            <a:avLst/>
          </a:prstGeom>
        </p:spPr>
        <p:txBody>
          <a:bodyPr wrap="square">
            <a:spAutoFit/>
          </a:bodyPr>
          <a:lstStyle/>
          <a:p>
            <a:r>
              <a:rPr lang="en-US" dirty="0" smtClean="0">
                <a:solidFill>
                  <a:srgbClr val="002060"/>
                </a:solidFill>
              </a:rPr>
              <a:t>“Now </a:t>
            </a:r>
            <a:r>
              <a:rPr lang="en-US" dirty="0">
                <a:solidFill>
                  <a:srgbClr val="002060"/>
                </a:solidFill>
              </a:rPr>
              <a:t>that we can order MRI studies on a break from rounds walking to Starbucks, utilize portable ultrasounds to direct IV line placement, and use dual-energy CT to detect a gout attack that has not yet occurred, it seems like a romantic anachronism to extol the ongoing virtues of the seemingly lost art of the physical </a:t>
            </a:r>
            <a:r>
              <a:rPr lang="en-US" dirty="0" smtClean="0">
                <a:solidFill>
                  <a:srgbClr val="002060"/>
                </a:solidFill>
              </a:rPr>
              <a:t>examination” </a:t>
            </a:r>
          </a:p>
          <a:p>
            <a:endParaRPr lang="en-US" dirty="0"/>
          </a:p>
          <a:p>
            <a:endParaRPr lang="en-US" sz="2800" dirty="0" smtClean="0">
              <a:solidFill>
                <a:srgbClr val="002060"/>
              </a:solidFill>
            </a:endParaRPr>
          </a:p>
          <a:p>
            <a:r>
              <a:rPr lang="en-US" sz="2800" dirty="0" smtClean="0">
                <a:solidFill>
                  <a:srgbClr val="002060"/>
                </a:solidFill>
              </a:rPr>
              <a:t>Ora </a:t>
            </a:r>
            <a:r>
              <a:rPr lang="en-US" sz="2800" dirty="0" err="1" smtClean="0">
                <a:solidFill>
                  <a:srgbClr val="002060"/>
                </a:solidFill>
              </a:rPr>
              <a:t>che</a:t>
            </a:r>
            <a:r>
              <a:rPr lang="en-US" sz="2800" dirty="0" smtClean="0">
                <a:solidFill>
                  <a:srgbClr val="002060"/>
                </a:solidFill>
              </a:rPr>
              <a:t> </a:t>
            </a:r>
            <a:r>
              <a:rPr lang="en-US" sz="2800" dirty="0" err="1" smtClean="0">
                <a:solidFill>
                  <a:srgbClr val="002060"/>
                </a:solidFill>
              </a:rPr>
              <a:t>possiamo</a:t>
            </a:r>
            <a:r>
              <a:rPr lang="en-US" sz="2800" dirty="0" smtClean="0">
                <a:solidFill>
                  <a:srgbClr val="002060"/>
                </a:solidFill>
              </a:rPr>
              <a:t> </a:t>
            </a:r>
            <a:r>
              <a:rPr lang="en-US" sz="2800" dirty="0" err="1" smtClean="0">
                <a:solidFill>
                  <a:srgbClr val="002060"/>
                </a:solidFill>
              </a:rPr>
              <a:t>ordinare</a:t>
            </a:r>
            <a:r>
              <a:rPr lang="en-US" sz="2800" dirty="0" smtClean="0">
                <a:solidFill>
                  <a:srgbClr val="002060"/>
                </a:solidFill>
              </a:rPr>
              <a:t> </a:t>
            </a:r>
            <a:r>
              <a:rPr lang="en-US" sz="2800" dirty="0" err="1" smtClean="0">
                <a:solidFill>
                  <a:srgbClr val="002060"/>
                </a:solidFill>
              </a:rPr>
              <a:t>una</a:t>
            </a:r>
            <a:r>
              <a:rPr lang="en-US" sz="2800" dirty="0" smtClean="0">
                <a:solidFill>
                  <a:srgbClr val="002060"/>
                </a:solidFill>
              </a:rPr>
              <a:t> </a:t>
            </a:r>
            <a:r>
              <a:rPr lang="en-US" sz="2800" dirty="0" smtClean="0">
                <a:solidFill>
                  <a:srgbClr val="002060"/>
                </a:solidFill>
              </a:rPr>
              <a:t>RM </a:t>
            </a:r>
            <a:r>
              <a:rPr lang="en-US" sz="2800" dirty="0" err="1" smtClean="0">
                <a:solidFill>
                  <a:srgbClr val="002060"/>
                </a:solidFill>
              </a:rPr>
              <a:t>durante</a:t>
            </a:r>
            <a:r>
              <a:rPr lang="en-US" sz="2800" dirty="0" smtClean="0">
                <a:solidFill>
                  <a:srgbClr val="002060"/>
                </a:solidFill>
              </a:rPr>
              <a:t> </a:t>
            </a:r>
            <a:r>
              <a:rPr lang="en-US" sz="2800" dirty="0" err="1" smtClean="0">
                <a:solidFill>
                  <a:srgbClr val="002060"/>
                </a:solidFill>
              </a:rPr>
              <a:t>una</a:t>
            </a:r>
            <a:r>
              <a:rPr lang="en-US" sz="2800" dirty="0" smtClean="0">
                <a:solidFill>
                  <a:srgbClr val="002060"/>
                </a:solidFill>
              </a:rPr>
              <a:t> </a:t>
            </a:r>
            <a:r>
              <a:rPr lang="en-US" sz="2800" dirty="0" err="1" smtClean="0">
                <a:solidFill>
                  <a:srgbClr val="002060"/>
                </a:solidFill>
              </a:rPr>
              <a:t>pausa</a:t>
            </a:r>
            <a:r>
              <a:rPr lang="en-US" sz="2800" dirty="0" smtClean="0">
                <a:solidFill>
                  <a:srgbClr val="002060"/>
                </a:solidFill>
              </a:rPr>
              <a:t> </a:t>
            </a:r>
            <a:r>
              <a:rPr lang="en-US" sz="2800" dirty="0" err="1" smtClean="0">
                <a:solidFill>
                  <a:srgbClr val="002060"/>
                </a:solidFill>
              </a:rPr>
              <a:t>mentre</a:t>
            </a:r>
            <a:r>
              <a:rPr lang="en-US" sz="2800" dirty="0" smtClean="0">
                <a:solidFill>
                  <a:srgbClr val="002060"/>
                </a:solidFill>
              </a:rPr>
              <a:t> </a:t>
            </a:r>
            <a:r>
              <a:rPr lang="en-US" sz="2800" dirty="0" err="1" smtClean="0">
                <a:solidFill>
                  <a:srgbClr val="002060"/>
                </a:solidFill>
              </a:rPr>
              <a:t>stiamo</a:t>
            </a:r>
            <a:r>
              <a:rPr lang="en-US" sz="2800" dirty="0" smtClean="0">
                <a:solidFill>
                  <a:srgbClr val="002060"/>
                </a:solidFill>
              </a:rPr>
              <a:t> </a:t>
            </a:r>
            <a:r>
              <a:rPr lang="en-US" sz="2800" dirty="0" err="1" smtClean="0">
                <a:solidFill>
                  <a:srgbClr val="002060"/>
                </a:solidFill>
              </a:rPr>
              <a:t>andando</a:t>
            </a:r>
            <a:r>
              <a:rPr lang="en-US" sz="2800" dirty="0" smtClean="0">
                <a:solidFill>
                  <a:srgbClr val="002060"/>
                </a:solidFill>
              </a:rPr>
              <a:t> a </a:t>
            </a:r>
            <a:r>
              <a:rPr lang="en-US" sz="2800" dirty="0" smtClean="0">
                <a:solidFill>
                  <a:srgbClr val="002060"/>
                </a:solidFill>
              </a:rPr>
              <a:t>Starbucks (</a:t>
            </a:r>
            <a:r>
              <a:rPr lang="en-US" sz="2800" dirty="0" err="1" smtClean="0">
                <a:solidFill>
                  <a:srgbClr val="002060"/>
                </a:solidFill>
              </a:rPr>
              <a:t>Caff</a:t>
            </a:r>
            <a:r>
              <a:rPr lang="en-US" sz="2800" dirty="0" err="1" smtClean="0">
                <a:solidFill>
                  <a:srgbClr val="002060"/>
                </a:solidFill>
              </a:rPr>
              <a:t>è</a:t>
            </a:r>
            <a:r>
              <a:rPr lang="en-US" sz="2800" dirty="0" smtClean="0">
                <a:solidFill>
                  <a:srgbClr val="002060"/>
                </a:solidFill>
              </a:rPr>
              <a:t>)</a:t>
            </a:r>
            <a:r>
              <a:rPr lang="en-US" sz="2800" dirty="0" smtClean="0">
                <a:solidFill>
                  <a:srgbClr val="002060"/>
                </a:solidFill>
              </a:rPr>
              <a:t>, </a:t>
            </a:r>
            <a:r>
              <a:rPr lang="en-US" sz="2800" dirty="0" err="1" smtClean="0">
                <a:solidFill>
                  <a:srgbClr val="002060"/>
                </a:solidFill>
              </a:rPr>
              <a:t>possiamo</a:t>
            </a:r>
            <a:r>
              <a:rPr lang="en-US" sz="2800" dirty="0" smtClean="0">
                <a:solidFill>
                  <a:srgbClr val="002060"/>
                </a:solidFill>
              </a:rPr>
              <a:t> </a:t>
            </a:r>
            <a:r>
              <a:rPr lang="en-US" sz="2800" dirty="0" err="1" smtClean="0">
                <a:solidFill>
                  <a:srgbClr val="002060"/>
                </a:solidFill>
              </a:rPr>
              <a:t>utilizzare</a:t>
            </a:r>
            <a:r>
              <a:rPr lang="en-US" sz="2800" dirty="0" smtClean="0">
                <a:solidFill>
                  <a:srgbClr val="002060"/>
                </a:solidFill>
              </a:rPr>
              <a:t> </a:t>
            </a:r>
            <a:r>
              <a:rPr lang="en-US" sz="2800" dirty="0" err="1" smtClean="0">
                <a:solidFill>
                  <a:srgbClr val="002060"/>
                </a:solidFill>
              </a:rPr>
              <a:t>l’ecografia</a:t>
            </a:r>
            <a:r>
              <a:rPr lang="en-US" sz="2800" dirty="0" smtClean="0">
                <a:solidFill>
                  <a:srgbClr val="002060"/>
                </a:solidFill>
              </a:rPr>
              <a:t> per </a:t>
            </a:r>
            <a:r>
              <a:rPr lang="en-US" sz="2800" dirty="0" err="1" smtClean="0">
                <a:solidFill>
                  <a:srgbClr val="002060"/>
                </a:solidFill>
              </a:rPr>
              <a:t>incannulare</a:t>
            </a:r>
            <a:r>
              <a:rPr lang="en-US" sz="2800" dirty="0" smtClean="0">
                <a:solidFill>
                  <a:srgbClr val="002060"/>
                </a:solidFill>
              </a:rPr>
              <a:t> </a:t>
            </a:r>
            <a:r>
              <a:rPr lang="en-US" sz="2800" dirty="0" err="1" smtClean="0">
                <a:solidFill>
                  <a:srgbClr val="002060"/>
                </a:solidFill>
              </a:rPr>
              <a:t>una</a:t>
            </a:r>
            <a:r>
              <a:rPr lang="en-US" sz="2800" dirty="0" smtClean="0">
                <a:solidFill>
                  <a:srgbClr val="002060"/>
                </a:solidFill>
              </a:rPr>
              <a:t> vena, e </a:t>
            </a:r>
            <a:r>
              <a:rPr lang="en-US" sz="2800" dirty="0" err="1" smtClean="0">
                <a:solidFill>
                  <a:srgbClr val="002060"/>
                </a:solidFill>
              </a:rPr>
              <a:t>possiamo</a:t>
            </a:r>
            <a:r>
              <a:rPr lang="en-US" sz="2800" dirty="0" smtClean="0">
                <a:solidFill>
                  <a:srgbClr val="002060"/>
                </a:solidFill>
              </a:rPr>
              <a:t> </a:t>
            </a:r>
            <a:r>
              <a:rPr lang="en-US" sz="2800" dirty="0" err="1" smtClean="0">
                <a:solidFill>
                  <a:srgbClr val="002060"/>
                </a:solidFill>
              </a:rPr>
              <a:t>usare</a:t>
            </a:r>
            <a:r>
              <a:rPr lang="en-US" sz="2800" dirty="0" smtClean="0">
                <a:solidFill>
                  <a:srgbClr val="002060"/>
                </a:solidFill>
              </a:rPr>
              <a:t> </a:t>
            </a:r>
            <a:r>
              <a:rPr lang="en-US" sz="2800" dirty="0">
                <a:solidFill>
                  <a:srgbClr val="002060"/>
                </a:solidFill>
              </a:rPr>
              <a:t>dual energy </a:t>
            </a:r>
            <a:r>
              <a:rPr lang="en-US" sz="2800" dirty="0" smtClean="0">
                <a:solidFill>
                  <a:srgbClr val="002060"/>
                </a:solidFill>
              </a:rPr>
              <a:t>CT (DECT) per </a:t>
            </a:r>
            <a:r>
              <a:rPr lang="en-US" sz="2800" dirty="0" err="1" smtClean="0">
                <a:solidFill>
                  <a:srgbClr val="002060"/>
                </a:solidFill>
              </a:rPr>
              <a:t>individuare</a:t>
            </a:r>
            <a:r>
              <a:rPr lang="en-US" sz="2800" dirty="0" smtClean="0">
                <a:solidFill>
                  <a:srgbClr val="002060"/>
                </a:solidFill>
              </a:rPr>
              <a:t> </a:t>
            </a:r>
            <a:r>
              <a:rPr lang="en-US" sz="2800" dirty="0" err="1" smtClean="0">
                <a:solidFill>
                  <a:srgbClr val="002060"/>
                </a:solidFill>
              </a:rPr>
              <a:t>attacchi</a:t>
            </a:r>
            <a:r>
              <a:rPr lang="en-US" sz="2800" dirty="0" smtClean="0">
                <a:solidFill>
                  <a:srgbClr val="002060"/>
                </a:solidFill>
              </a:rPr>
              <a:t> di </a:t>
            </a:r>
            <a:r>
              <a:rPr lang="en-US" sz="2800" dirty="0" err="1" smtClean="0">
                <a:solidFill>
                  <a:srgbClr val="002060"/>
                </a:solidFill>
              </a:rPr>
              <a:t>gotta</a:t>
            </a:r>
            <a:r>
              <a:rPr lang="en-US" sz="2800" dirty="0" smtClean="0">
                <a:solidFill>
                  <a:srgbClr val="002060"/>
                </a:solidFill>
              </a:rPr>
              <a:t> prima </a:t>
            </a:r>
            <a:r>
              <a:rPr lang="en-US" sz="2800" dirty="0" err="1" smtClean="0">
                <a:solidFill>
                  <a:srgbClr val="002060"/>
                </a:solidFill>
              </a:rPr>
              <a:t>che</a:t>
            </a:r>
            <a:r>
              <a:rPr lang="en-US" sz="2800" dirty="0" smtClean="0">
                <a:solidFill>
                  <a:srgbClr val="002060"/>
                </a:solidFill>
              </a:rPr>
              <a:t> </a:t>
            </a:r>
            <a:r>
              <a:rPr lang="en-US" sz="2800" dirty="0" err="1" smtClean="0">
                <a:solidFill>
                  <a:srgbClr val="002060"/>
                </a:solidFill>
              </a:rPr>
              <a:t>si</a:t>
            </a:r>
            <a:r>
              <a:rPr lang="en-US" sz="2800" dirty="0" smtClean="0">
                <a:solidFill>
                  <a:srgbClr val="002060"/>
                </a:solidFill>
              </a:rPr>
              <a:t> </a:t>
            </a:r>
            <a:r>
              <a:rPr lang="en-US" sz="2800" dirty="0" err="1" smtClean="0">
                <a:solidFill>
                  <a:srgbClr val="002060"/>
                </a:solidFill>
              </a:rPr>
              <a:t>verifichino</a:t>
            </a:r>
            <a:r>
              <a:rPr lang="en-US" sz="2800" dirty="0" smtClean="0">
                <a:solidFill>
                  <a:srgbClr val="002060"/>
                </a:solidFill>
              </a:rPr>
              <a:t>….. </a:t>
            </a:r>
          </a:p>
          <a:p>
            <a:endParaRPr lang="en-US" sz="2800" dirty="0">
              <a:solidFill>
                <a:srgbClr val="002060"/>
              </a:solidFill>
            </a:endParaRPr>
          </a:p>
          <a:p>
            <a:r>
              <a:rPr lang="en-US" sz="2800" b="1" dirty="0" smtClean="0">
                <a:solidFill>
                  <a:srgbClr val="002060"/>
                </a:solidFill>
              </a:rPr>
              <a:t>…..</a:t>
            </a:r>
            <a:r>
              <a:rPr lang="en-US" sz="2800" b="1" dirty="0" err="1" smtClean="0">
                <a:solidFill>
                  <a:srgbClr val="002060"/>
                </a:solidFill>
              </a:rPr>
              <a:t>sembra</a:t>
            </a:r>
            <a:r>
              <a:rPr lang="en-US" sz="2800" b="1" dirty="0" smtClean="0">
                <a:solidFill>
                  <a:srgbClr val="002060"/>
                </a:solidFill>
              </a:rPr>
              <a:t> un </a:t>
            </a:r>
            <a:r>
              <a:rPr lang="en-US" sz="2800" b="1" dirty="0" err="1" smtClean="0">
                <a:solidFill>
                  <a:srgbClr val="002060"/>
                </a:solidFill>
              </a:rPr>
              <a:t>romantico</a:t>
            </a:r>
            <a:r>
              <a:rPr lang="en-US" sz="2800" b="1" dirty="0" smtClean="0">
                <a:solidFill>
                  <a:srgbClr val="002060"/>
                </a:solidFill>
              </a:rPr>
              <a:t> </a:t>
            </a:r>
            <a:r>
              <a:rPr lang="en-US" sz="2800" b="1" dirty="0" err="1" smtClean="0">
                <a:solidFill>
                  <a:srgbClr val="002060"/>
                </a:solidFill>
              </a:rPr>
              <a:t>anacronismo</a:t>
            </a:r>
            <a:r>
              <a:rPr lang="en-US" sz="2800" b="1" dirty="0" smtClean="0">
                <a:solidFill>
                  <a:srgbClr val="002060"/>
                </a:solidFill>
              </a:rPr>
              <a:t> </a:t>
            </a:r>
            <a:r>
              <a:rPr lang="en-US" sz="2800" b="1" dirty="0" err="1" smtClean="0">
                <a:solidFill>
                  <a:srgbClr val="002060"/>
                </a:solidFill>
              </a:rPr>
              <a:t>esaltare</a:t>
            </a:r>
            <a:r>
              <a:rPr lang="en-US" sz="2800" b="1" dirty="0" smtClean="0">
                <a:solidFill>
                  <a:srgbClr val="002060"/>
                </a:solidFill>
              </a:rPr>
              <a:t> </a:t>
            </a:r>
            <a:r>
              <a:rPr lang="en-US" sz="2800" b="1" dirty="0" smtClean="0">
                <a:solidFill>
                  <a:srgbClr val="002060"/>
                </a:solidFill>
              </a:rPr>
              <a:t>le  </a:t>
            </a:r>
            <a:r>
              <a:rPr lang="en-US" sz="2800" b="1" dirty="0" err="1" smtClean="0">
                <a:solidFill>
                  <a:srgbClr val="002060"/>
                </a:solidFill>
              </a:rPr>
              <a:t>virtù</a:t>
            </a:r>
            <a:r>
              <a:rPr lang="en-US" sz="2800" b="1" dirty="0" smtClean="0">
                <a:solidFill>
                  <a:srgbClr val="002060"/>
                </a:solidFill>
              </a:rPr>
              <a:t> di </a:t>
            </a:r>
            <a:r>
              <a:rPr lang="en-US" sz="2800" b="1" dirty="0" err="1" smtClean="0">
                <a:solidFill>
                  <a:srgbClr val="002060"/>
                </a:solidFill>
              </a:rPr>
              <a:t>quell’arte</a:t>
            </a:r>
            <a:r>
              <a:rPr lang="en-US" sz="2800" b="1" dirty="0" smtClean="0">
                <a:solidFill>
                  <a:srgbClr val="002060"/>
                </a:solidFill>
              </a:rPr>
              <a:t>, </a:t>
            </a:r>
            <a:r>
              <a:rPr lang="en-US" sz="2800" b="1" dirty="0" err="1" smtClean="0">
                <a:solidFill>
                  <a:srgbClr val="002060"/>
                </a:solidFill>
              </a:rPr>
              <a:t>apparentemente</a:t>
            </a:r>
            <a:r>
              <a:rPr lang="en-US" sz="2800" b="1" dirty="0" smtClean="0">
                <a:solidFill>
                  <a:srgbClr val="002060"/>
                </a:solidFill>
              </a:rPr>
              <a:t> </a:t>
            </a:r>
            <a:r>
              <a:rPr lang="en-US" sz="2800" b="1" dirty="0" err="1" smtClean="0">
                <a:solidFill>
                  <a:srgbClr val="002060"/>
                </a:solidFill>
              </a:rPr>
              <a:t>perduta</a:t>
            </a:r>
            <a:r>
              <a:rPr lang="en-US" sz="2800" b="1" dirty="0" smtClean="0">
                <a:solidFill>
                  <a:srgbClr val="002060"/>
                </a:solidFill>
              </a:rPr>
              <a:t>,  </a:t>
            </a:r>
            <a:r>
              <a:rPr lang="en-US" sz="2800" b="1" dirty="0" err="1" smtClean="0">
                <a:solidFill>
                  <a:srgbClr val="002060"/>
                </a:solidFill>
              </a:rPr>
              <a:t>che</a:t>
            </a:r>
            <a:r>
              <a:rPr lang="en-US" sz="2800" b="1" dirty="0" smtClean="0">
                <a:solidFill>
                  <a:srgbClr val="002060"/>
                </a:solidFill>
              </a:rPr>
              <a:t> è </a:t>
            </a:r>
            <a:r>
              <a:rPr lang="en-US" sz="2800" b="1" dirty="0" err="1" smtClean="0">
                <a:solidFill>
                  <a:srgbClr val="002060"/>
                </a:solidFill>
              </a:rPr>
              <a:t>rappresentata</a:t>
            </a:r>
            <a:r>
              <a:rPr lang="en-US" sz="2800" b="1" dirty="0" smtClean="0">
                <a:solidFill>
                  <a:srgbClr val="002060"/>
                </a:solidFill>
              </a:rPr>
              <a:t> </a:t>
            </a:r>
            <a:r>
              <a:rPr lang="en-US" sz="2800" b="1" dirty="0" err="1" smtClean="0">
                <a:solidFill>
                  <a:srgbClr val="002060"/>
                </a:solidFill>
              </a:rPr>
              <a:t>dall’esame</a:t>
            </a:r>
            <a:r>
              <a:rPr lang="en-US" sz="2800" b="1" dirty="0" smtClean="0">
                <a:solidFill>
                  <a:srgbClr val="002060"/>
                </a:solidFill>
              </a:rPr>
              <a:t> </a:t>
            </a:r>
            <a:r>
              <a:rPr lang="en-US" sz="2800" b="1" dirty="0" err="1" smtClean="0">
                <a:solidFill>
                  <a:srgbClr val="002060"/>
                </a:solidFill>
              </a:rPr>
              <a:t>obiettivo</a:t>
            </a:r>
            <a:endParaRPr lang="it-IT" sz="2800" b="1" dirty="0">
              <a:solidFill>
                <a:srgbClr val="002060"/>
              </a:solidFill>
            </a:endParaRPr>
          </a:p>
        </p:txBody>
      </p:sp>
    </p:spTree>
    <p:extLst>
      <p:ext uri="{BB962C8B-B14F-4D97-AF65-F5344CB8AC3E}">
        <p14:creationId xmlns:p14="http://schemas.microsoft.com/office/powerpoint/2010/main" val="218928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7DACA2-724C-4F91-8621-57F2EDD2822A}" type="datetime1">
              <a:rPr lang="it-IT" smtClean="0"/>
              <a:t>08/04/2017</a:t>
            </a:fld>
            <a:endParaRPr lang="it-IT"/>
          </a:p>
        </p:txBody>
      </p:sp>
      <p:sp>
        <p:nvSpPr>
          <p:cNvPr id="3" name="Rettangolo 2"/>
          <p:cNvSpPr/>
          <p:nvPr/>
        </p:nvSpPr>
        <p:spPr>
          <a:xfrm>
            <a:off x="336096" y="489049"/>
            <a:ext cx="11519807" cy="4555093"/>
          </a:xfrm>
          <a:prstGeom prst="rect">
            <a:avLst/>
          </a:prstGeom>
        </p:spPr>
        <p:txBody>
          <a:bodyPr wrap="square">
            <a:spAutoFit/>
          </a:bodyPr>
          <a:lstStyle/>
          <a:p>
            <a:r>
              <a:rPr lang="en-US" dirty="0" smtClean="0">
                <a:solidFill>
                  <a:srgbClr val="002060"/>
                </a:solidFill>
              </a:rPr>
              <a:t>“the </a:t>
            </a:r>
            <a:r>
              <a:rPr lang="en-US" dirty="0">
                <a:solidFill>
                  <a:srgbClr val="002060"/>
                </a:solidFill>
              </a:rPr>
              <a:t>most common recognized diagnostic error related to the physical examination is that the appropriate examination isn’t </a:t>
            </a:r>
            <a:r>
              <a:rPr lang="en-US" dirty="0" smtClean="0">
                <a:solidFill>
                  <a:srgbClr val="002060"/>
                </a:solidFill>
              </a:rPr>
              <a:t>done”</a:t>
            </a:r>
          </a:p>
          <a:p>
            <a:endParaRPr lang="en-US" dirty="0">
              <a:solidFill>
                <a:srgbClr val="002060"/>
              </a:solidFill>
            </a:endParaRPr>
          </a:p>
          <a:p>
            <a:r>
              <a:rPr lang="en-US" sz="2800" b="1" dirty="0" smtClean="0">
                <a:solidFill>
                  <a:srgbClr val="002060"/>
                </a:solidFill>
              </a:rPr>
              <a:t>Il </a:t>
            </a:r>
            <a:r>
              <a:rPr lang="en-US" sz="2800" b="1" dirty="0" err="1" smtClean="0">
                <a:solidFill>
                  <a:srgbClr val="002060"/>
                </a:solidFill>
              </a:rPr>
              <a:t>più</a:t>
            </a:r>
            <a:r>
              <a:rPr lang="en-US" sz="2800" b="1" dirty="0" smtClean="0">
                <a:solidFill>
                  <a:srgbClr val="002060"/>
                </a:solidFill>
              </a:rPr>
              <a:t> </a:t>
            </a:r>
            <a:r>
              <a:rPr lang="en-US" sz="2800" b="1" dirty="0" err="1" smtClean="0">
                <a:solidFill>
                  <a:srgbClr val="002060"/>
                </a:solidFill>
              </a:rPr>
              <a:t>comune</a:t>
            </a:r>
            <a:r>
              <a:rPr lang="en-US" sz="2800" b="1" dirty="0" smtClean="0">
                <a:solidFill>
                  <a:srgbClr val="002060"/>
                </a:solidFill>
              </a:rPr>
              <a:t> </a:t>
            </a:r>
            <a:r>
              <a:rPr lang="en-US" sz="2800" b="1" dirty="0" err="1" smtClean="0">
                <a:solidFill>
                  <a:srgbClr val="002060"/>
                </a:solidFill>
              </a:rPr>
              <a:t>errore</a:t>
            </a:r>
            <a:r>
              <a:rPr lang="en-US" sz="2800" b="1" dirty="0" smtClean="0">
                <a:solidFill>
                  <a:srgbClr val="002060"/>
                </a:solidFill>
              </a:rPr>
              <a:t> </a:t>
            </a:r>
            <a:r>
              <a:rPr lang="en-US" sz="2800" b="1" dirty="0" err="1" smtClean="0">
                <a:solidFill>
                  <a:srgbClr val="002060"/>
                </a:solidFill>
              </a:rPr>
              <a:t>diagnostico</a:t>
            </a:r>
            <a:r>
              <a:rPr lang="en-US" sz="2800" b="1" dirty="0" smtClean="0">
                <a:solidFill>
                  <a:srgbClr val="002060"/>
                </a:solidFill>
              </a:rPr>
              <a:t>  </a:t>
            </a:r>
            <a:r>
              <a:rPr lang="en-US" sz="2800" b="1" dirty="0" err="1" smtClean="0">
                <a:solidFill>
                  <a:srgbClr val="002060"/>
                </a:solidFill>
              </a:rPr>
              <a:t>correlato</a:t>
            </a:r>
            <a:r>
              <a:rPr lang="en-US" sz="2800" b="1" dirty="0" smtClean="0">
                <a:solidFill>
                  <a:srgbClr val="002060"/>
                </a:solidFill>
              </a:rPr>
              <a:t> </a:t>
            </a:r>
            <a:r>
              <a:rPr lang="en-US" sz="2800" b="1" dirty="0" err="1" smtClean="0">
                <a:solidFill>
                  <a:srgbClr val="002060"/>
                </a:solidFill>
              </a:rPr>
              <a:t>all’esame</a:t>
            </a:r>
            <a:r>
              <a:rPr lang="en-US" sz="2800" b="1" dirty="0" smtClean="0">
                <a:solidFill>
                  <a:srgbClr val="002060"/>
                </a:solidFill>
              </a:rPr>
              <a:t> </a:t>
            </a:r>
            <a:r>
              <a:rPr lang="en-US" sz="2800" b="1" dirty="0" err="1" smtClean="0">
                <a:solidFill>
                  <a:srgbClr val="002060"/>
                </a:solidFill>
              </a:rPr>
              <a:t>obiettivo</a:t>
            </a:r>
            <a:r>
              <a:rPr lang="en-US" sz="2800" b="1" dirty="0" smtClean="0">
                <a:solidFill>
                  <a:srgbClr val="002060"/>
                </a:solidFill>
              </a:rPr>
              <a:t> è </a:t>
            </a:r>
            <a:r>
              <a:rPr lang="en-US" sz="2800" b="1" dirty="0" err="1" smtClean="0">
                <a:solidFill>
                  <a:srgbClr val="002060"/>
                </a:solidFill>
              </a:rPr>
              <a:t>che</a:t>
            </a:r>
            <a:r>
              <a:rPr lang="en-US" sz="2800" b="1" dirty="0" smtClean="0">
                <a:solidFill>
                  <a:srgbClr val="002060"/>
                </a:solidFill>
              </a:rPr>
              <a:t> </a:t>
            </a:r>
            <a:r>
              <a:rPr lang="en-US" sz="2800" b="1" dirty="0" err="1" smtClean="0">
                <a:solidFill>
                  <a:srgbClr val="002060"/>
                </a:solidFill>
              </a:rPr>
              <a:t>spesso</a:t>
            </a:r>
            <a:r>
              <a:rPr lang="en-US" sz="2800" b="1" dirty="0" smtClean="0">
                <a:solidFill>
                  <a:srgbClr val="002060"/>
                </a:solidFill>
              </a:rPr>
              <a:t> un </a:t>
            </a:r>
            <a:r>
              <a:rPr lang="en-US" sz="2800" b="1" dirty="0" err="1" smtClean="0">
                <a:solidFill>
                  <a:srgbClr val="002060"/>
                </a:solidFill>
              </a:rPr>
              <a:t>appropriato</a:t>
            </a:r>
            <a:r>
              <a:rPr lang="en-US" sz="2800" b="1" dirty="0" smtClean="0">
                <a:solidFill>
                  <a:srgbClr val="002060"/>
                </a:solidFill>
              </a:rPr>
              <a:t> </a:t>
            </a:r>
            <a:r>
              <a:rPr lang="en-US" sz="2800" b="1" dirty="0" err="1" smtClean="0">
                <a:solidFill>
                  <a:srgbClr val="002060"/>
                </a:solidFill>
              </a:rPr>
              <a:t>esame</a:t>
            </a:r>
            <a:r>
              <a:rPr lang="en-US" sz="2800" b="1" dirty="0" smtClean="0">
                <a:solidFill>
                  <a:srgbClr val="002060"/>
                </a:solidFill>
              </a:rPr>
              <a:t> </a:t>
            </a:r>
            <a:r>
              <a:rPr lang="en-US" sz="2800" b="1" dirty="0" err="1" smtClean="0">
                <a:solidFill>
                  <a:srgbClr val="002060"/>
                </a:solidFill>
              </a:rPr>
              <a:t>obiettivo</a:t>
            </a:r>
            <a:r>
              <a:rPr lang="en-US" sz="2800" b="1" dirty="0" smtClean="0">
                <a:solidFill>
                  <a:srgbClr val="002060"/>
                </a:solidFill>
              </a:rPr>
              <a:t> non </a:t>
            </a:r>
            <a:r>
              <a:rPr lang="en-US" sz="2800" b="1" dirty="0" err="1" smtClean="0">
                <a:solidFill>
                  <a:srgbClr val="002060"/>
                </a:solidFill>
              </a:rPr>
              <a:t>viene</a:t>
            </a:r>
            <a:r>
              <a:rPr lang="en-US" sz="2800" b="1" dirty="0" smtClean="0">
                <a:solidFill>
                  <a:srgbClr val="002060"/>
                </a:solidFill>
              </a:rPr>
              <a:t> </a:t>
            </a:r>
            <a:r>
              <a:rPr lang="en-US" sz="2800" b="1" dirty="0" err="1" smtClean="0">
                <a:solidFill>
                  <a:srgbClr val="002060"/>
                </a:solidFill>
              </a:rPr>
              <a:t>effettuato</a:t>
            </a:r>
            <a:r>
              <a:rPr lang="en-US" sz="2800" b="1" dirty="0" smtClean="0">
                <a:solidFill>
                  <a:srgbClr val="002060"/>
                </a:solidFill>
              </a:rPr>
              <a:t> !!</a:t>
            </a:r>
            <a:endParaRPr lang="it-IT" sz="2800" b="1" dirty="0">
              <a:solidFill>
                <a:srgbClr val="002060"/>
              </a:solidFill>
            </a:endParaRPr>
          </a:p>
          <a:p>
            <a:endParaRPr lang="it-IT" dirty="0" smtClean="0"/>
          </a:p>
          <a:p>
            <a:endParaRPr lang="it-IT" dirty="0"/>
          </a:p>
          <a:p>
            <a:endParaRPr lang="it-IT" dirty="0" smtClean="0"/>
          </a:p>
          <a:p>
            <a:endParaRPr lang="it-IT" dirty="0"/>
          </a:p>
          <a:p>
            <a:r>
              <a:rPr lang="en-US" i="1" dirty="0" smtClean="0">
                <a:solidFill>
                  <a:srgbClr val="7030A0"/>
                </a:solidFill>
              </a:rPr>
              <a:t>From : </a:t>
            </a:r>
            <a:r>
              <a:rPr lang="en-US" i="1" dirty="0" err="1" smtClean="0">
                <a:solidFill>
                  <a:srgbClr val="7030A0"/>
                </a:solidFill>
              </a:rPr>
              <a:t>Verghese</a:t>
            </a:r>
            <a:r>
              <a:rPr lang="en-US" i="1" dirty="0" smtClean="0">
                <a:solidFill>
                  <a:srgbClr val="7030A0"/>
                </a:solidFill>
              </a:rPr>
              <a:t> </a:t>
            </a:r>
            <a:r>
              <a:rPr lang="en-US" i="1" dirty="0">
                <a:solidFill>
                  <a:srgbClr val="7030A0"/>
                </a:solidFill>
              </a:rPr>
              <a:t>A, Charlton B, Kassirer JP, Ramsey M, Ioannidis JP. Inadequacies of physical examination as a cause of medical errors and adverse events: a collection of vignettes. Am J Med 2015; 128:1322–1324</a:t>
            </a:r>
            <a:r>
              <a:rPr lang="en-US" dirty="0"/>
              <a:t>.</a:t>
            </a:r>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373214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BE574D-F7F7-46EE-8B1F-CD678411077E}" type="datetime1">
              <a:rPr lang="it-IT" smtClean="0"/>
              <a:t>08/04/2017</a:t>
            </a:fld>
            <a:endParaRPr lang="it-IT"/>
          </a:p>
        </p:txBody>
      </p:sp>
      <p:sp>
        <p:nvSpPr>
          <p:cNvPr id="3" name="Titolo 2"/>
          <p:cNvSpPr txBox="1">
            <a:spLocks/>
          </p:cNvSpPr>
          <p:nvPr/>
        </p:nvSpPr>
        <p:spPr>
          <a:xfrm>
            <a:off x="336096" y="909042"/>
            <a:ext cx="10875594" cy="414738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b="1" kern="1200" baseline="0">
                <a:solidFill>
                  <a:srgbClr val="FFFFFF"/>
                </a:solidFill>
                <a:latin typeface="DIN" panose="00000400000000000000" pitchFamily="2" charset="0"/>
                <a:ea typeface="+mj-ea"/>
                <a:cs typeface="+mj-cs"/>
              </a:defRPr>
            </a:lvl1pPr>
          </a:lstStyle>
          <a:p>
            <a:endParaRPr lang="it-IT" sz="3600" dirty="0" smtClean="0">
              <a:solidFill>
                <a:srgbClr val="002060"/>
              </a:solidFill>
              <a:latin typeface="Calibri" panose="020F0502020204030204" pitchFamily="34" charset="0"/>
              <a:cs typeface="Calibri" panose="020F0502020204030204" pitchFamily="34" charset="0"/>
            </a:endParaRPr>
          </a:p>
          <a:p>
            <a:endParaRPr lang="it-IT" sz="3600" dirty="0">
              <a:solidFill>
                <a:srgbClr val="002060"/>
              </a:solidFill>
              <a:latin typeface="Calibri" panose="020F0502020204030204" pitchFamily="34" charset="0"/>
              <a:cs typeface="Calibri" panose="020F0502020204030204" pitchFamily="34" charset="0"/>
            </a:endParaRPr>
          </a:p>
          <a:p>
            <a:r>
              <a:rPr lang="it-IT" sz="3600" dirty="0" smtClean="0">
                <a:solidFill>
                  <a:srgbClr val="002060"/>
                </a:solidFill>
                <a:latin typeface="Calibri" panose="020F0502020204030204" pitchFamily="34" charset="0"/>
                <a:cs typeface="Calibri" panose="020F0502020204030204" pitchFamily="34" charset="0"/>
              </a:rPr>
              <a:t>«The </a:t>
            </a:r>
            <a:r>
              <a:rPr lang="it-IT" sz="3600" dirty="0" err="1" smtClean="0">
                <a:solidFill>
                  <a:srgbClr val="002060"/>
                </a:solidFill>
                <a:latin typeface="Calibri" panose="020F0502020204030204" pitchFamily="34" charset="0"/>
                <a:cs typeface="Calibri" panose="020F0502020204030204" pitchFamily="34" charset="0"/>
              </a:rPr>
              <a:t>blending</a:t>
            </a:r>
            <a:r>
              <a:rPr lang="it-IT" sz="3600" dirty="0" smtClean="0">
                <a:solidFill>
                  <a:srgbClr val="002060"/>
                </a:solidFill>
                <a:latin typeface="Calibri" panose="020F0502020204030204" pitchFamily="34" charset="0"/>
                <a:cs typeface="Calibri" panose="020F0502020204030204" pitchFamily="34" charset="0"/>
              </a:rPr>
              <a:t> </a:t>
            </a:r>
            <a:r>
              <a:rPr lang="it-IT" sz="3600" dirty="0" err="1" smtClean="0">
                <a:solidFill>
                  <a:srgbClr val="002060"/>
                </a:solidFill>
                <a:latin typeface="Calibri" panose="020F0502020204030204" pitchFamily="34" charset="0"/>
                <a:cs typeface="Calibri" panose="020F0502020204030204" pitchFamily="34" charset="0"/>
              </a:rPr>
              <a:t>is</a:t>
            </a:r>
            <a:r>
              <a:rPr lang="it-IT" sz="3600" dirty="0" smtClean="0">
                <a:solidFill>
                  <a:srgbClr val="002060"/>
                </a:solidFill>
                <a:latin typeface="Calibri" panose="020F0502020204030204" pitchFamily="34" charset="0"/>
                <a:cs typeface="Calibri" panose="020F0502020204030204" pitchFamily="34" charset="0"/>
              </a:rPr>
              <a:t> the </a:t>
            </a:r>
            <a:r>
              <a:rPr lang="it-IT" sz="3600" dirty="0" err="1" smtClean="0">
                <a:solidFill>
                  <a:srgbClr val="002060"/>
                </a:solidFill>
                <a:latin typeface="Calibri" panose="020F0502020204030204" pitchFamily="34" charset="0"/>
                <a:cs typeface="Calibri" panose="020F0502020204030204" pitchFamily="34" charset="0"/>
              </a:rPr>
              <a:t>challenge</a:t>
            </a:r>
            <a:r>
              <a:rPr lang="it-IT" sz="3600" dirty="0" smtClean="0">
                <a:solidFill>
                  <a:srgbClr val="002060"/>
                </a:solidFill>
                <a:latin typeface="Calibri" panose="020F0502020204030204" pitchFamily="34" charset="0"/>
                <a:cs typeface="Calibri" panose="020F0502020204030204" pitchFamily="34" charset="0"/>
              </a:rPr>
              <a:t>» </a:t>
            </a:r>
          </a:p>
          <a:p>
            <a:r>
              <a:rPr lang="it-IT" sz="3600" dirty="0" smtClean="0">
                <a:solidFill>
                  <a:srgbClr val="002060"/>
                </a:solidFill>
                <a:latin typeface="Calibri" panose="020F0502020204030204" pitchFamily="34" charset="0"/>
                <a:cs typeface="Calibri" panose="020F0502020204030204" pitchFamily="34" charset="0"/>
              </a:rPr>
              <a:t>La combinazione è la sfida</a:t>
            </a:r>
          </a:p>
          <a:p>
            <a:endParaRPr lang="it-IT" sz="3600" dirty="0">
              <a:solidFill>
                <a:srgbClr val="002060"/>
              </a:solidFill>
              <a:latin typeface="Calibri" panose="020F0502020204030204" pitchFamily="34" charset="0"/>
              <a:cs typeface="Calibri" panose="020F0502020204030204" pitchFamily="34" charset="0"/>
            </a:endParaRPr>
          </a:p>
          <a:p>
            <a:endParaRPr lang="it-IT" sz="3600" dirty="0">
              <a:solidFill>
                <a:srgbClr val="002060"/>
              </a:solidFill>
              <a:latin typeface="Calibri" panose="020F0502020204030204" pitchFamily="34" charset="0"/>
              <a:cs typeface="Calibri" panose="020F0502020204030204" pitchFamily="34" charset="0"/>
            </a:endParaRPr>
          </a:p>
          <a:p>
            <a:endParaRPr lang="it-IT" sz="3600" dirty="0" smtClean="0">
              <a:solidFill>
                <a:srgbClr val="002060"/>
              </a:solidFill>
              <a:latin typeface="Calibri" panose="020F0502020204030204" pitchFamily="34" charset="0"/>
              <a:cs typeface="Calibri" panose="020F0502020204030204" pitchFamily="34" charset="0"/>
            </a:endParaRPr>
          </a:p>
          <a:p>
            <a:r>
              <a:rPr lang="en-US" sz="3600" dirty="0" smtClean="0"/>
              <a:t>.</a:t>
            </a:r>
            <a:endParaRPr lang="it-IT" sz="3600" dirty="0"/>
          </a:p>
          <a:p>
            <a:endParaRPr lang="it-IT"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7924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55A4E0D-EC27-46C6-A476-F75BDA5874C6}" type="datetime1">
              <a:rPr lang="it-IT" smtClean="0"/>
              <a:t>08/04/2017</a:t>
            </a:fld>
            <a:endParaRPr lang="it-IT"/>
          </a:p>
        </p:txBody>
      </p:sp>
      <p:sp>
        <p:nvSpPr>
          <p:cNvPr id="3" name="Rettangolo 2"/>
          <p:cNvSpPr/>
          <p:nvPr/>
        </p:nvSpPr>
        <p:spPr>
          <a:xfrm>
            <a:off x="996085" y="429050"/>
            <a:ext cx="10619823" cy="1384995"/>
          </a:xfrm>
          <a:prstGeom prst="rect">
            <a:avLst/>
          </a:prstGeom>
        </p:spPr>
        <p:txBody>
          <a:bodyPr wrap="square">
            <a:spAutoFit/>
          </a:bodyPr>
          <a:lstStyle/>
          <a:p>
            <a:r>
              <a:rPr lang="en-US" sz="2800" b="1" cap="all" dirty="0">
                <a:solidFill>
                  <a:srgbClr val="002060"/>
                </a:solidFill>
              </a:rPr>
              <a:t>EDITORIAL</a:t>
            </a:r>
          </a:p>
          <a:p>
            <a:r>
              <a:rPr lang="en-US" sz="2800" b="1" dirty="0">
                <a:solidFill>
                  <a:srgbClr val="002060"/>
                </a:solidFill>
              </a:rPr>
              <a:t>When the tail wags the dog: Clinical skills in the age of technology</a:t>
            </a:r>
          </a:p>
          <a:p>
            <a:r>
              <a:rPr lang="en-US" sz="2800" i="1" dirty="0">
                <a:solidFill>
                  <a:srgbClr val="002060"/>
                </a:solidFill>
              </a:rPr>
              <a:t>Cleveland Clinic Journal of Medicine</a:t>
            </a:r>
            <a:r>
              <a:rPr lang="en-US" sz="2800" dirty="0">
                <a:solidFill>
                  <a:srgbClr val="002060"/>
                </a:solidFill>
              </a:rPr>
              <a:t>. 2017 April;84(4):278-280</a:t>
            </a:r>
          </a:p>
        </p:txBody>
      </p:sp>
      <p:sp>
        <p:nvSpPr>
          <p:cNvPr id="4" name="Rettangolo 3"/>
          <p:cNvSpPr/>
          <p:nvPr/>
        </p:nvSpPr>
        <p:spPr>
          <a:xfrm>
            <a:off x="1056084" y="1989024"/>
            <a:ext cx="10739821" cy="646331"/>
          </a:xfrm>
          <a:prstGeom prst="rect">
            <a:avLst/>
          </a:prstGeom>
        </p:spPr>
        <p:txBody>
          <a:bodyPr wrap="square">
            <a:spAutoFit/>
          </a:bodyPr>
          <a:lstStyle/>
          <a:p>
            <a:r>
              <a:rPr lang="en-US" b="1" dirty="0" smtClean="0">
                <a:solidFill>
                  <a:srgbClr val="002060"/>
                </a:solidFill>
              </a:rPr>
              <a:t>Salvatore </a:t>
            </a:r>
            <a:r>
              <a:rPr lang="en-US" b="1" dirty="0" err="1">
                <a:solidFill>
                  <a:srgbClr val="002060"/>
                </a:solidFill>
              </a:rPr>
              <a:t>Mangione</a:t>
            </a:r>
            <a:r>
              <a:rPr lang="en-US" b="1" dirty="0">
                <a:solidFill>
                  <a:srgbClr val="002060"/>
                </a:solidFill>
              </a:rPr>
              <a:t>, MD</a:t>
            </a:r>
            <a:r>
              <a:rPr lang="en-US" dirty="0">
                <a:solidFill>
                  <a:srgbClr val="002060"/>
                </a:solidFill>
              </a:rPr>
              <a:t/>
            </a:r>
            <a:br>
              <a:rPr lang="en-US" dirty="0">
                <a:solidFill>
                  <a:srgbClr val="002060"/>
                </a:solidFill>
              </a:rPr>
            </a:br>
            <a:r>
              <a:rPr lang="en-US" dirty="0">
                <a:solidFill>
                  <a:srgbClr val="002060"/>
                </a:solidFill>
              </a:rPr>
              <a:t>Associate Professor of Medicine, Sidney Kimmel Medical College of Thomas Jefferson University, Philadelphia, PA</a:t>
            </a:r>
          </a:p>
        </p:txBody>
      </p:sp>
    </p:spTree>
    <p:extLst>
      <p:ext uri="{BB962C8B-B14F-4D97-AF65-F5344CB8AC3E}">
        <p14:creationId xmlns:p14="http://schemas.microsoft.com/office/powerpoint/2010/main" val="222186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1EA14FD-C117-4D5C-86CE-6FF32930A5AC}" type="datetime1">
              <a:rPr lang="it-IT" smtClean="0"/>
              <a:t>08/04/2017</a:t>
            </a:fld>
            <a:endParaRPr lang="it-IT"/>
          </a:p>
        </p:txBody>
      </p:sp>
      <p:sp>
        <p:nvSpPr>
          <p:cNvPr id="3" name="Rettangolo 2"/>
          <p:cNvSpPr/>
          <p:nvPr/>
        </p:nvSpPr>
        <p:spPr>
          <a:xfrm>
            <a:off x="1056083" y="429050"/>
            <a:ext cx="10499825" cy="4401205"/>
          </a:xfrm>
          <a:prstGeom prst="rect">
            <a:avLst/>
          </a:prstGeom>
        </p:spPr>
        <p:txBody>
          <a:bodyPr wrap="square">
            <a:spAutoFit/>
          </a:bodyPr>
          <a:lstStyle/>
          <a:p>
            <a:r>
              <a:rPr lang="en-US" sz="2800" i="1" dirty="0">
                <a:solidFill>
                  <a:srgbClr val="002060"/>
                </a:solidFill>
              </a:rPr>
              <a:t>“... with the rapid extension of laboratory tests of greater accuracy, there is a tendency for some clinicians and hence for some students in reaching a diagnosis to rely more on laboratory reports and less on the history of the illness, the examination and behavior of the patient and clinical judgment. While in many cases laboratory findings are invaluable for reaching correct conclusions, </a:t>
            </a:r>
            <a:endParaRPr lang="en-US" sz="2800" i="1" dirty="0" smtClean="0">
              <a:solidFill>
                <a:srgbClr val="002060"/>
              </a:solidFill>
            </a:endParaRPr>
          </a:p>
          <a:p>
            <a:endParaRPr lang="en-US" sz="2800" b="1" i="1" dirty="0">
              <a:solidFill>
                <a:srgbClr val="002060"/>
              </a:solidFill>
            </a:endParaRPr>
          </a:p>
          <a:p>
            <a:r>
              <a:rPr lang="en-US" sz="2800" b="1" i="1" dirty="0" smtClean="0">
                <a:solidFill>
                  <a:srgbClr val="002060"/>
                </a:solidFill>
              </a:rPr>
              <a:t>the </a:t>
            </a:r>
            <a:r>
              <a:rPr lang="en-US" sz="2800" b="1" i="1" dirty="0">
                <a:solidFill>
                  <a:srgbClr val="002060"/>
                </a:solidFill>
              </a:rPr>
              <a:t>student should never be allowed to forget that it takes a man, not a machine, to understand a man.”</a:t>
            </a:r>
            <a:endParaRPr lang="en-US" sz="2800" b="1" dirty="0">
              <a:solidFill>
                <a:srgbClr val="002060"/>
              </a:solidFill>
            </a:endParaRPr>
          </a:p>
          <a:p>
            <a:r>
              <a:rPr lang="en-US" sz="2800" dirty="0">
                <a:solidFill>
                  <a:srgbClr val="002060"/>
                </a:solidFill>
              </a:rPr>
              <a:t>—Raymond B. Allen, MD, PhD, 1946</a:t>
            </a:r>
            <a:r>
              <a:rPr lang="en-US" sz="2800" baseline="30000" dirty="0">
                <a:solidFill>
                  <a:srgbClr val="002060"/>
                </a:solidFill>
              </a:rPr>
              <a:t>1</a:t>
            </a:r>
            <a:endParaRPr lang="en-US" sz="2800" dirty="0">
              <a:solidFill>
                <a:srgbClr val="002060"/>
              </a:solidFill>
            </a:endParaRPr>
          </a:p>
        </p:txBody>
      </p:sp>
    </p:spTree>
    <p:extLst>
      <p:ext uri="{BB962C8B-B14F-4D97-AF65-F5344CB8AC3E}">
        <p14:creationId xmlns:p14="http://schemas.microsoft.com/office/powerpoint/2010/main" val="6159996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1993</TotalTime>
  <Words>383</Words>
  <Application>Microsoft Office PowerPoint</Application>
  <PresentationFormat>Personalizzato</PresentationFormat>
  <Paragraphs>45</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Arial+</vt:lpstr>
      <vt:lpstr>DIN</vt:lpstr>
      <vt:lpstr>Calibri</vt:lpstr>
      <vt:lpstr>Museo Sans 100</vt:lpstr>
      <vt:lpstr>Tema di Office</vt:lpstr>
      <vt:lpstr>Presentazione standard di PowerPoint</vt:lpstr>
      <vt:lpstr>FROM THE EDITOR Blending classic clinical skills with new technology Cleveland Clinic Journal of Medicine. 2017 April;84(4):266-267 Brian F Mandell, MD, PhD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dc:creator>
  <cp:lastModifiedBy>Tony</cp:lastModifiedBy>
  <cp:revision>241</cp:revision>
  <cp:lastPrinted>2017-03-31T17:00:22Z</cp:lastPrinted>
  <dcterms:created xsi:type="dcterms:W3CDTF">2016-07-07T12:22:46Z</dcterms:created>
  <dcterms:modified xsi:type="dcterms:W3CDTF">2017-04-08T05:56:35Z</dcterms:modified>
</cp:coreProperties>
</file>