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431" r:id="rId3"/>
    <p:sldId id="430" r:id="rId4"/>
    <p:sldId id="433" r:id="rId5"/>
    <p:sldId id="434" r:id="rId6"/>
    <p:sldId id="419" r:id="rId7"/>
    <p:sldId id="437" r:id="rId8"/>
    <p:sldId id="438" r:id="rId9"/>
    <p:sldId id="421" r:id="rId10"/>
    <p:sldId id="429" r:id="rId11"/>
    <p:sldId id="439" r:id="rId12"/>
    <p:sldId id="435" r:id="rId13"/>
    <p:sldId id="315" r:id="rId14"/>
    <p:sldId id="410" r:id="rId15"/>
    <p:sldId id="307" r:id="rId16"/>
    <p:sldId id="404" r:id="rId17"/>
    <p:sldId id="405" r:id="rId18"/>
    <p:sldId id="406" r:id="rId19"/>
    <p:sldId id="407" r:id="rId20"/>
    <p:sldId id="408" r:id="rId21"/>
    <p:sldId id="440" r:id="rId22"/>
    <p:sldId id="409" r:id="rId23"/>
    <p:sldId id="335" r:id="rId24"/>
    <p:sldId id="418" r:id="rId25"/>
    <p:sldId id="411" r:id="rId26"/>
    <p:sldId id="412" r:id="rId27"/>
    <p:sldId id="413" r:id="rId28"/>
    <p:sldId id="425" r:id="rId29"/>
    <p:sldId id="380" r:id="rId30"/>
    <p:sldId id="424" r:id="rId31"/>
    <p:sldId id="376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73561" autoAdjust="0"/>
  </p:normalViewPr>
  <p:slideViewPr>
    <p:cSldViewPr>
      <p:cViewPr>
        <p:scale>
          <a:sx n="94" d="100"/>
          <a:sy n="94" d="100"/>
        </p:scale>
        <p:origin x="-150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e\Documents\Documents\formazione\convegno%20monza\grafico%20per%20CP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minori accolti nel Centro Faroni a partire dal 2008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Foglio1!$A$2:$A$11</c:f>
              <c:strCache>
                <c:ptCount val="10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23.0</c:v>
                </c:pt>
                <c:pt idx="4">
                  <c:v>29.0</c:v>
                </c:pt>
                <c:pt idx="5">
                  <c:v>46.0</c:v>
                </c:pt>
                <c:pt idx="6">
                  <c:v>71.0</c:v>
                </c:pt>
                <c:pt idx="7">
                  <c:v>80.0</c:v>
                </c:pt>
                <c:pt idx="8">
                  <c:v>80.0</c:v>
                </c:pt>
                <c:pt idx="9">
                  <c:v>88.0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5154760"/>
        <c:axId val="-2141980584"/>
      </c:barChart>
      <c:catAx>
        <c:axId val="-214515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41980584"/>
        <c:crosses val="autoZero"/>
        <c:auto val="1"/>
        <c:lblAlgn val="ctr"/>
        <c:lblOffset val="100"/>
        <c:noMultiLvlLbl val="0"/>
      </c:catAx>
      <c:valAx>
        <c:axId val="-2141980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4515476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Dati</a:t>
            </a:r>
            <a:r>
              <a:rPr lang="it-IT" baseline="0" dirty="0" smtClean="0"/>
              <a:t> dati dati</a:t>
            </a:r>
            <a:endParaRPr lang="it-IT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Foglio3!$C$26:$AQ$26</c:f>
              <c:numCache>
                <c:formatCode>General</c:formatCode>
                <c:ptCount val="41"/>
                <c:pt idx="0">
                  <c:v>7.0</c:v>
                </c:pt>
                <c:pt idx="1">
                  <c:v>7.0</c:v>
                </c:pt>
                <c:pt idx="2">
                  <c:v>6.0</c:v>
                </c:pt>
                <c:pt idx="3">
                  <c:v>8.0</c:v>
                </c:pt>
                <c:pt idx="4">
                  <c:v>5.0</c:v>
                </c:pt>
                <c:pt idx="5">
                  <c:v>6.0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6.0</c:v>
                </c:pt>
                <c:pt idx="10">
                  <c:v>7.0</c:v>
                </c:pt>
                <c:pt idx="11">
                  <c:v>7.0</c:v>
                </c:pt>
                <c:pt idx="12">
                  <c:v>8.0</c:v>
                </c:pt>
                <c:pt idx="13">
                  <c:v>8.0</c:v>
                </c:pt>
                <c:pt idx="14">
                  <c:v>6.0</c:v>
                </c:pt>
                <c:pt idx="15">
                  <c:v>6.0</c:v>
                </c:pt>
                <c:pt idx="16">
                  <c:v>7.0</c:v>
                </c:pt>
                <c:pt idx="17">
                  <c:v>4.0</c:v>
                </c:pt>
                <c:pt idx="18">
                  <c:v>5.0</c:v>
                </c:pt>
                <c:pt idx="19">
                  <c:v>4.0</c:v>
                </c:pt>
                <c:pt idx="20">
                  <c:v>3.0</c:v>
                </c:pt>
                <c:pt idx="21">
                  <c:v>3.0</c:v>
                </c:pt>
                <c:pt idx="22">
                  <c:v>7.0</c:v>
                </c:pt>
                <c:pt idx="23">
                  <c:v>3.0</c:v>
                </c:pt>
                <c:pt idx="24">
                  <c:v>3.0</c:v>
                </c:pt>
                <c:pt idx="25">
                  <c:v>2.0</c:v>
                </c:pt>
                <c:pt idx="26">
                  <c:v>1.0</c:v>
                </c:pt>
                <c:pt idx="27">
                  <c:v>0.0</c:v>
                </c:pt>
                <c:pt idx="28">
                  <c:v>1.0</c:v>
                </c:pt>
                <c:pt idx="29">
                  <c:v>2.0</c:v>
                </c:pt>
                <c:pt idx="30">
                  <c:v>1.0</c:v>
                </c:pt>
                <c:pt idx="31">
                  <c:v>1.0</c:v>
                </c:pt>
                <c:pt idx="32">
                  <c:v>0.0</c:v>
                </c:pt>
                <c:pt idx="33">
                  <c:v>3.0</c:v>
                </c:pt>
                <c:pt idx="34">
                  <c:v>1.0</c:v>
                </c:pt>
                <c:pt idx="35">
                  <c:v>1.0</c:v>
                </c:pt>
                <c:pt idx="36">
                  <c:v>0.0</c:v>
                </c:pt>
                <c:pt idx="37">
                  <c:v>0.0</c:v>
                </c:pt>
                <c:pt idx="38">
                  <c:v>1.0</c:v>
                </c:pt>
                <c:pt idx="39">
                  <c:v>0.0</c:v>
                </c:pt>
                <c:pt idx="40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668120"/>
        <c:axId val="-2140646632"/>
      </c:lineChart>
      <c:catAx>
        <c:axId val="-2140668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0646632"/>
        <c:crosses val="autoZero"/>
        <c:auto val="1"/>
        <c:lblAlgn val="ctr"/>
        <c:lblOffset val="100"/>
        <c:noMultiLvlLbl val="0"/>
      </c:catAx>
      <c:valAx>
        <c:axId val="-2140646632"/>
        <c:scaling>
          <c:orientation val="minMax"/>
          <c:max val="8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/>
                  <a:t>. intervalli in cui si è manifestato il CP</a:t>
                </a:r>
                <a:endParaRPr lang="it-IT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0668120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A542A-2BC2-AA42-86F9-6BAC70B6FBD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B0E619-7808-D740-AC09-D3F5CFFE082C}">
      <dgm:prSet phldrT="[Testo]" custT="1"/>
      <dgm:spPr/>
      <dgm:t>
        <a:bodyPr/>
        <a:lstStyle/>
        <a:p>
          <a:r>
            <a:rPr lang="it-IT" sz="2400" dirty="0" smtClean="0">
              <a:solidFill>
                <a:schemeClr val="tx1"/>
              </a:solidFill>
            </a:rPr>
            <a:t>Tipologia</a:t>
          </a:r>
          <a:endParaRPr lang="it-IT" sz="2400" dirty="0">
            <a:solidFill>
              <a:schemeClr val="tx1"/>
            </a:solidFill>
          </a:endParaRPr>
        </a:p>
      </dgm:t>
    </dgm:pt>
    <dgm:pt modelId="{178BCE0F-7AE7-F340-AFD1-84C42492C193}" type="parTrans" cxnId="{1E3980C1-C2CD-F047-9506-7CB73563DE1F}">
      <dgm:prSet/>
      <dgm:spPr/>
      <dgm:t>
        <a:bodyPr/>
        <a:lstStyle/>
        <a:p>
          <a:endParaRPr lang="it-IT"/>
        </a:p>
      </dgm:t>
    </dgm:pt>
    <dgm:pt modelId="{21205EA2-3F13-9742-81AE-9C9073F9F81D}" type="sibTrans" cxnId="{1E3980C1-C2CD-F047-9506-7CB73563DE1F}">
      <dgm:prSet/>
      <dgm:spPr/>
      <dgm:t>
        <a:bodyPr/>
        <a:lstStyle/>
        <a:p>
          <a:endParaRPr lang="it-IT"/>
        </a:p>
      </dgm:t>
    </dgm:pt>
    <dgm:pt modelId="{ABA14FCD-AF6F-D040-B5B6-6CB857663E28}">
      <dgm:prSet phldrT="[Testo]" custT="1"/>
      <dgm:spPr/>
      <dgm:t>
        <a:bodyPr/>
        <a:lstStyle/>
        <a:p>
          <a:r>
            <a:rPr lang="it-IT" sz="1800" dirty="0" smtClean="0"/>
            <a:t>Ambulatorio abilitativo (tutti i minori frequentano regolarmente la scuola) </a:t>
          </a:r>
          <a:endParaRPr lang="it-IT" sz="1800" dirty="0"/>
        </a:p>
      </dgm:t>
    </dgm:pt>
    <dgm:pt modelId="{E509F6BD-FFF5-2849-BFFC-913EB8A79C60}" type="parTrans" cxnId="{6A2140F6-D5FF-0A4D-AA07-A1525C09C586}">
      <dgm:prSet/>
      <dgm:spPr/>
      <dgm:t>
        <a:bodyPr/>
        <a:lstStyle/>
        <a:p>
          <a:endParaRPr lang="it-IT"/>
        </a:p>
      </dgm:t>
    </dgm:pt>
    <dgm:pt modelId="{CA037E9A-F89E-DA46-A569-1364CD4FC293}" type="sibTrans" cxnId="{6A2140F6-D5FF-0A4D-AA07-A1525C09C586}">
      <dgm:prSet/>
      <dgm:spPr/>
      <dgm:t>
        <a:bodyPr/>
        <a:lstStyle/>
        <a:p>
          <a:endParaRPr lang="it-IT"/>
        </a:p>
      </dgm:t>
    </dgm:pt>
    <dgm:pt modelId="{6DB1A7F7-FFD6-D741-A2FB-F5F9F05FC714}">
      <dgm:prSet phldrT="[Testo]" phldr="1"/>
      <dgm:spPr/>
      <dgm:t>
        <a:bodyPr/>
        <a:lstStyle/>
        <a:p>
          <a:endParaRPr lang="it-IT" sz="1300" dirty="0"/>
        </a:p>
      </dgm:t>
    </dgm:pt>
    <dgm:pt modelId="{F72E4970-ADE3-4C4F-994C-FB68B85E25F3}" type="parTrans" cxnId="{D76715D9-A6FA-C142-A3AA-D6E34D06BC7D}">
      <dgm:prSet/>
      <dgm:spPr/>
      <dgm:t>
        <a:bodyPr/>
        <a:lstStyle/>
        <a:p>
          <a:endParaRPr lang="it-IT"/>
        </a:p>
      </dgm:t>
    </dgm:pt>
    <dgm:pt modelId="{E43E8164-1617-A14F-9405-B134F2028543}" type="sibTrans" cxnId="{D76715D9-A6FA-C142-A3AA-D6E34D06BC7D}">
      <dgm:prSet/>
      <dgm:spPr/>
      <dgm:t>
        <a:bodyPr/>
        <a:lstStyle/>
        <a:p>
          <a:endParaRPr lang="it-IT"/>
        </a:p>
      </dgm:t>
    </dgm:pt>
    <dgm:pt modelId="{CD07ED7D-91D9-CB44-8692-86B0421ED2DC}">
      <dgm:prSet phldrT="[Testo]" custT="1"/>
      <dgm:spPr>
        <a:solidFill>
          <a:srgbClr val="3366FF"/>
        </a:solidFill>
      </dgm:spPr>
      <dgm:t>
        <a:bodyPr/>
        <a:lstStyle/>
        <a:p>
          <a:r>
            <a:rPr lang="it-IT" sz="2400" dirty="0" smtClean="0">
              <a:solidFill>
                <a:srgbClr val="262626"/>
              </a:solidFill>
            </a:rPr>
            <a:t>Destinatari</a:t>
          </a:r>
          <a:endParaRPr lang="it-IT" sz="2400" dirty="0">
            <a:solidFill>
              <a:srgbClr val="262626"/>
            </a:solidFill>
          </a:endParaRPr>
        </a:p>
      </dgm:t>
    </dgm:pt>
    <dgm:pt modelId="{AA5370EF-C83B-E247-8513-CEDD2FF7CE43}" type="parTrans" cxnId="{18A15C0A-4197-074B-8FA1-E9EB5FE7BD58}">
      <dgm:prSet/>
      <dgm:spPr/>
      <dgm:t>
        <a:bodyPr/>
        <a:lstStyle/>
        <a:p>
          <a:endParaRPr lang="it-IT"/>
        </a:p>
      </dgm:t>
    </dgm:pt>
    <dgm:pt modelId="{81A0BA93-40AB-1C40-BC5F-2FD4451B1A3C}" type="sibTrans" cxnId="{18A15C0A-4197-074B-8FA1-E9EB5FE7BD58}">
      <dgm:prSet/>
      <dgm:spPr/>
      <dgm:t>
        <a:bodyPr/>
        <a:lstStyle/>
        <a:p>
          <a:endParaRPr lang="it-IT"/>
        </a:p>
      </dgm:t>
    </dgm:pt>
    <dgm:pt modelId="{B7B01651-F84E-0942-9526-B517F201D2E6}">
      <dgm:prSet phldrT="[Testo]" custT="1"/>
      <dgm:spPr>
        <a:solidFill>
          <a:srgbClr val="3366FF"/>
        </a:solidFill>
      </dgm:spPr>
      <dgm:t>
        <a:bodyPr/>
        <a:lstStyle/>
        <a:p>
          <a:r>
            <a:rPr lang="it-IT" sz="1800" dirty="0" smtClean="0"/>
            <a:t>Minori dai </a:t>
          </a:r>
          <a:r>
            <a:rPr lang="it-IT" sz="1800" b="1" dirty="0" smtClean="0"/>
            <a:t>2 ai 18 anni d’età </a:t>
          </a:r>
          <a:r>
            <a:rPr lang="it-IT" sz="1800" dirty="0" smtClean="0"/>
            <a:t>(con possibilità di percorsi di accompagnamento alla transizione all’età adulta) con </a:t>
          </a:r>
          <a:r>
            <a:rPr lang="it-IT" sz="1800" b="1" dirty="0" smtClean="0"/>
            <a:t>diagnosi di </a:t>
          </a:r>
          <a:r>
            <a:rPr lang="it-IT" sz="1800" b="1" dirty="0" smtClean="0"/>
            <a:t>autismo e residenti nel territorio di ATS Brescia</a:t>
          </a:r>
          <a:endParaRPr lang="it-IT" sz="1800" b="1" dirty="0"/>
        </a:p>
      </dgm:t>
    </dgm:pt>
    <dgm:pt modelId="{CD04F65F-AE0A-9D4A-9FEB-31921A4269C1}" type="parTrans" cxnId="{A2DDC85F-A706-5B49-B503-A470612FD07E}">
      <dgm:prSet/>
      <dgm:spPr/>
      <dgm:t>
        <a:bodyPr/>
        <a:lstStyle/>
        <a:p>
          <a:endParaRPr lang="it-IT"/>
        </a:p>
      </dgm:t>
    </dgm:pt>
    <dgm:pt modelId="{BB134F53-46C0-FB4F-8890-717EB0D3AC6F}" type="sibTrans" cxnId="{A2DDC85F-A706-5B49-B503-A470612FD07E}">
      <dgm:prSet/>
      <dgm:spPr/>
      <dgm:t>
        <a:bodyPr/>
        <a:lstStyle/>
        <a:p>
          <a:endParaRPr lang="it-IT"/>
        </a:p>
      </dgm:t>
    </dgm:pt>
    <dgm:pt modelId="{9B0A0339-D400-474C-B106-B5105D798E04}">
      <dgm:prSet phldrT="[Testo]" phldr="1"/>
      <dgm:spPr>
        <a:solidFill>
          <a:srgbClr val="3366FF"/>
        </a:solidFill>
      </dgm:spPr>
      <dgm:t>
        <a:bodyPr/>
        <a:lstStyle/>
        <a:p>
          <a:endParaRPr lang="it-IT" sz="1300" dirty="0"/>
        </a:p>
      </dgm:t>
    </dgm:pt>
    <dgm:pt modelId="{4E20398E-9509-334B-9C1A-9F57485334A1}" type="parTrans" cxnId="{7704E174-3E5B-3246-BDE9-80F7AC0DE69B}">
      <dgm:prSet/>
      <dgm:spPr/>
      <dgm:t>
        <a:bodyPr/>
        <a:lstStyle/>
        <a:p>
          <a:endParaRPr lang="it-IT"/>
        </a:p>
      </dgm:t>
    </dgm:pt>
    <dgm:pt modelId="{C587E50F-F6A5-494E-B2FD-E463C23D1CB9}" type="sibTrans" cxnId="{7704E174-3E5B-3246-BDE9-80F7AC0DE69B}">
      <dgm:prSet/>
      <dgm:spPr/>
      <dgm:t>
        <a:bodyPr/>
        <a:lstStyle/>
        <a:p>
          <a:endParaRPr lang="it-IT"/>
        </a:p>
      </dgm:t>
    </dgm:pt>
    <dgm:pt modelId="{858DD082-B874-6344-A7DA-838830D6B4D5}">
      <dgm:prSet phldrT="[Testo]" custT="1"/>
      <dgm:spPr/>
      <dgm:t>
        <a:bodyPr/>
        <a:lstStyle/>
        <a:p>
          <a:r>
            <a:rPr lang="it-IT" sz="2400" dirty="0" smtClean="0">
              <a:solidFill>
                <a:srgbClr val="262626"/>
              </a:solidFill>
            </a:rPr>
            <a:t>Forma</a:t>
          </a:r>
          <a:endParaRPr lang="it-IT" sz="2400" dirty="0">
            <a:solidFill>
              <a:srgbClr val="262626"/>
            </a:solidFill>
          </a:endParaRPr>
        </a:p>
      </dgm:t>
    </dgm:pt>
    <dgm:pt modelId="{7E97F5CF-1D6C-A542-B131-8C7E2A8817B2}" type="parTrans" cxnId="{09BFCAD5-E9C9-3543-BC08-AF34B62D859C}">
      <dgm:prSet/>
      <dgm:spPr/>
      <dgm:t>
        <a:bodyPr/>
        <a:lstStyle/>
        <a:p>
          <a:endParaRPr lang="it-IT"/>
        </a:p>
      </dgm:t>
    </dgm:pt>
    <dgm:pt modelId="{527E730A-3E85-0040-81FD-0BED6A81E226}" type="sibTrans" cxnId="{09BFCAD5-E9C9-3543-BC08-AF34B62D859C}">
      <dgm:prSet/>
      <dgm:spPr/>
      <dgm:t>
        <a:bodyPr/>
        <a:lstStyle/>
        <a:p>
          <a:endParaRPr lang="it-IT"/>
        </a:p>
      </dgm:t>
    </dgm:pt>
    <dgm:pt modelId="{7ACA057D-F255-8447-A3D1-1B456FF49E92}">
      <dgm:prSet phldrT="[Testo]"/>
      <dgm:spPr/>
      <dgm:t>
        <a:bodyPr/>
        <a:lstStyle/>
        <a:p>
          <a:r>
            <a:rPr lang="it-IT" sz="1800" b="1" dirty="0" smtClean="0"/>
            <a:t>Sperimentazione</a:t>
          </a:r>
          <a:r>
            <a:rPr lang="it-IT" sz="1800" dirty="0" smtClean="0"/>
            <a:t> di Regione Lombardia</a:t>
          </a:r>
          <a:endParaRPr lang="it-IT" sz="1800" dirty="0"/>
        </a:p>
      </dgm:t>
    </dgm:pt>
    <dgm:pt modelId="{7F2DA7A4-400E-0A46-A8E4-51A13E5CF020}" type="parTrans" cxnId="{0EB0C845-31B1-6C4C-974A-FB544313FC88}">
      <dgm:prSet/>
      <dgm:spPr/>
      <dgm:t>
        <a:bodyPr/>
        <a:lstStyle/>
        <a:p>
          <a:endParaRPr lang="it-IT"/>
        </a:p>
      </dgm:t>
    </dgm:pt>
    <dgm:pt modelId="{8FEFB88B-AFA8-234D-A3A3-F4B59EFDB69F}" type="sibTrans" cxnId="{0EB0C845-31B1-6C4C-974A-FB544313FC88}">
      <dgm:prSet/>
      <dgm:spPr/>
      <dgm:t>
        <a:bodyPr/>
        <a:lstStyle/>
        <a:p>
          <a:endParaRPr lang="it-IT"/>
        </a:p>
      </dgm:t>
    </dgm:pt>
    <dgm:pt modelId="{91E56494-9976-F049-A59B-49CF4AD8FA01}">
      <dgm:prSet phldrT="[Testo]" phldr="1"/>
      <dgm:spPr/>
      <dgm:t>
        <a:bodyPr/>
        <a:lstStyle/>
        <a:p>
          <a:endParaRPr lang="it-IT" sz="1800" dirty="0"/>
        </a:p>
      </dgm:t>
    </dgm:pt>
    <dgm:pt modelId="{413BA5B7-B299-7749-A366-4EA11EED6B8F}" type="parTrans" cxnId="{975C97E5-1EC1-FD46-80EB-D870D3EF8516}">
      <dgm:prSet/>
      <dgm:spPr/>
      <dgm:t>
        <a:bodyPr/>
        <a:lstStyle/>
        <a:p>
          <a:endParaRPr lang="it-IT"/>
        </a:p>
      </dgm:t>
    </dgm:pt>
    <dgm:pt modelId="{550B728D-8BC0-B543-8D65-6FC68C10E243}" type="sibTrans" cxnId="{975C97E5-1EC1-FD46-80EB-D870D3EF8516}">
      <dgm:prSet/>
      <dgm:spPr/>
      <dgm:t>
        <a:bodyPr/>
        <a:lstStyle/>
        <a:p>
          <a:endParaRPr lang="it-IT"/>
        </a:p>
      </dgm:t>
    </dgm:pt>
    <dgm:pt modelId="{0C549447-0ECD-E34A-9FFE-EF1F784A7D97}">
      <dgm:prSet phldrT="[Testo]" custT="1"/>
      <dgm:spPr/>
      <dgm:t>
        <a:bodyPr/>
        <a:lstStyle/>
        <a:p>
          <a:r>
            <a:rPr lang="it-IT" sz="2400" dirty="0" smtClean="0">
              <a:solidFill>
                <a:srgbClr val="262626"/>
              </a:solidFill>
            </a:rPr>
            <a:t>Sede</a:t>
          </a:r>
          <a:endParaRPr lang="it-IT" sz="2400" dirty="0">
            <a:solidFill>
              <a:srgbClr val="262626"/>
            </a:solidFill>
          </a:endParaRPr>
        </a:p>
      </dgm:t>
    </dgm:pt>
    <dgm:pt modelId="{5FE987B0-C476-234E-B7E3-674CBB4D2D8E}" type="parTrans" cxnId="{1D1169CA-DFC6-F54B-9F36-3F33DCCA7229}">
      <dgm:prSet/>
      <dgm:spPr/>
      <dgm:t>
        <a:bodyPr/>
        <a:lstStyle/>
        <a:p>
          <a:endParaRPr lang="it-IT"/>
        </a:p>
      </dgm:t>
    </dgm:pt>
    <dgm:pt modelId="{05E66902-EDDD-F24C-BAFC-67E101FCEB7F}" type="sibTrans" cxnId="{1D1169CA-DFC6-F54B-9F36-3F33DCCA7229}">
      <dgm:prSet/>
      <dgm:spPr/>
      <dgm:t>
        <a:bodyPr/>
        <a:lstStyle/>
        <a:p>
          <a:endParaRPr lang="it-IT"/>
        </a:p>
      </dgm:t>
    </dgm:pt>
    <dgm:pt modelId="{53829776-3797-DE4D-B3B0-A1EE851AAA3B}">
      <dgm:prSet phldrT="[Testo]"/>
      <dgm:spPr/>
      <dgm:t>
        <a:bodyPr/>
        <a:lstStyle/>
        <a:p>
          <a:r>
            <a:rPr lang="it-IT" sz="1800" dirty="0" smtClean="0"/>
            <a:t>Viale Duca degli Abruzzi n.8/u Brescia</a:t>
          </a:r>
          <a:endParaRPr lang="it-IT" sz="1800" dirty="0"/>
        </a:p>
      </dgm:t>
    </dgm:pt>
    <dgm:pt modelId="{191D3270-3678-B64A-BA24-2E7E527B3E4C}" type="parTrans" cxnId="{B0C5A68A-9B55-BB4D-B57A-9D23D936F5FA}">
      <dgm:prSet/>
      <dgm:spPr/>
      <dgm:t>
        <a:bodyPr/>
        <a:lstStyle/>
        <a:p>
          <a:endParaRPr lang="it-IT"/>
        </a:p>
      </dgm:t>
    </dgm:pt>
    <dgm:pt modelId="{943CF44B-4FA2-574C-8EDF-2D7C711D60DD}" type="sibTrans" cxnId="{B0C5A68A-9B55-BB4D-B57A-9D23D936F5FA}">
      <dgm:prSet/>
      <dgm:spPr/>
      <dgm:t>
        <a:bodyPr/>
        <a:lstStyle/>
        <a:p>
          <a:endParaRPr lang="it-IT"/>
        </a:p>
      </dgm:t>
    </dgm:pt>
    <dgm:pt modelId="{36792702-15B4-B04F-83B7-5C06DD2962BD}">
      <dgm:prSet phldrT="[Testo]" custT="1"/>
      <dgm:spPr>
        <a:solidFill>
          <a:srgbClr val="3366FF"/>
        </a:solidFill>
      </dgm:spPr>
      <dgm:t>
        <a:bodyPr/>
        <a:lstStyle/>
        <a:p>
          <a:r>
            <a:rPr lang="it-IT" sz="2400" dirty="0" smtClean="0">
              <a:solidFill>
                <a:srgbClr val="262626"/>
              </a:solidFill>
            </a:rPr>
            <a:t>Operatori</a:t>
          </a:r>
          <a:endParaRPr lang="it-IT" sz="2400" dirty="0">
            <a:solidFill>
              <a:srgbClr val="262626"/>
            </a:solidFill>
          </a:endParaRPr>
        </a:p>
      </dgm:t>
    </dgm:pt>
    <dgm:pt modelId="{95239E7D-BE4C-2742-B742-3437AB4426D0}" type="parTrans" cxnId="{4DDAB5DB-BBC3-684F-A22F-D3B63D4D47AD}">
      <dgm:prSet/>
      <dgm:spPr/>
      <dgm:t>
        <a:bodyPr/>
        <a:lstStyle/>
        <a:p>
          <a:endParaRPr lang="it-IT"/>
        </a:p>
      </dgm:t>
    </dgm:pt>
    <dgm:pt modelId="{6AECB01F-25B0-3747-9911-F62A723D9D71}" type="sibTrans" cxnId="{4DDAB5DB-BBC3-684F-A22F-D3B63D4D47AD}">
      <dgm:prSet/>
      <dgm:spPr/>
      <dgm:t>
        <a:bodyPr/>
        <a:lstStyle/>
        <a:p>
          <a:endParaRPr lang="it-IT"/>
        </a:p>
      </dgm:t>
    </dgm:pt>
    <dgm:pt modelId="{2DA7BDDC-5F76-7542-9A38-9F2F78C7270C}">
      <dgm:prSet phldrT="[Testo]"/>
      <dgm:spPr>
        <a:solidFill>
          <a:srgbClr val="3366FF"/>
        </a:solidFill>
      </dgm:spPr>
      <dgm:t>
        <a:bodyPr/>
        <a:lstStyle/>
        <a:p>
          <a:r>
            <a:rPr lang="it-IT" sz="1800" dirty="0" smtClean="0"/>
            <a:t>Figure prevalenti: </a:t>
          </a:r>
          <a:r>
            <a:rPr lang="it-IT" sz="1800" b="1" dirty="0" smtClean="0"/>
            <a:t>educatori, psicologi</a:t>
          </a:r>
          <a:r>
            <a:rPr lang="it-IT" sz="1800" dirty="0" smtClean="0"/>
            <a:t> tutti in possesso di master specialistico in autismo</a:t>
          </a:r>
          <a:endParaRPr lang="it-IT" sz="1800" dirty="0"/>
        </a:p>
      </dgm:t>
    </dgm:pt>
    <dgm:pt modelId="{A25E0665-08C0-F041-9422-9DC3224AAC54}" type="parTrans" cxnId="{8A7174D0-5A2A-7D43-8E96-1B48C36C9010}">
      <dgm:prSet/>
      <dgm:spPr/>
      <dgm:t>
        <a:bodyPr/>
        <a:lstStyle/>
        <a:p>
          <a:endParaRPr lang="it-IT"/>
        </a:p>
      </dgm:t>
    </dgm:pt>
    <dgm:pt modelId="{4D8C26E9-4CDC-DD41-B20C-467EF6E37415}" type="sibTrans" cxnId="{8A7174D0-5A2A-7D43-8E96-1B48C36C9010}">
      <dgm:prSet/>
      <dgm:spPr/>
      <dgm:t>
        <a:bodyPr/>
        <a:lstStyle/>
        <a:p>
          <a:endParaRPr lang="it-IT"/>
        </a:p>
      </dgm:t>
    </dgm:pt>
    <dgm:pt modelId="{D1C982E9-D195-8A40-9750-E165300130FE}">
      <dgm:prSet phldrT="[Testo]"/>
      <dgm:spPr>
        <a:solidFill>
          <a:srgbClr val="3366FF"/>
        </a:solidFill>
      </dgm:spPr>
      <dgm:t>
        <a:bodyPr/>
        <a:lstStyle/>
        <a:p>
          <a:r>
            <a:rPr lang="it-IT" sz="1800" dirty="0" smtClean="0"/>
            <a:t>Altre figure: assistente sociale e logopedista</a:t>
          </a:r>
          <a:endParaRPr lang="it-IT" sz="1800" dirty="0"/>
        </a:p>
      </dgm:t>
    </dgm:pt>
    <dgm:pt modelId="{ED041412-816F-384F-9C85-FFF4896CF456}" type="parTrans" cxnId="{10C27064-D604-794C-85E2-3A2D86FE5D46}">
      <dgm:prSet/>
      <dgm:spPr/>
      <dgm:t>
        <a:bodyPr/>
        <a:lstStyle/>
        <a:p>
          <a:endParaRPr lang="it-IT"/>
        </a:p>
      </dgm:t>
    </dgm:pt>
    <dgm:pt modelId="{C1ED3833-808A-8249-92FF-E1196011EFF2}" type="sibTrans" cxnId="{10C27064-D604-794C-85E2-3A2D86FE5D46}">
      <dgm:prSet/>
      <dgm:spPr/>
      <dgm:t>
        <a:bodyPr/>
        <a:lstStyle/>
        <a:p>
          <a:endParaRPr lang="it-IT"/>
        </a:p>
      </dgm:t>
    </dgm:pt>
    <dgm:pt modelId="{CA0B5785-5DB0-284D-A8C5-3152749B8A42}" type="pres">
      <dgm:prSet presAssocID="{3CEA542A-2BC2-AA42-86F9-6BAC70B6FB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69E2FA5-98FA-A743-B6F4-D3E4B982EF0A}" type="pres">
      <dgm:prSet presAssocID="{86B0E619-7808-D740-AC09-D3F5CFFE082C}" presName="node" presStyleLbl="node1" presStyleIdx="0" presStyleCnt="5" custScaleY="1555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AD78D6-4604-5F4D-846D-3915887CE953}" type="pres">
      <dgm:prSet presAssocID="{21205EA2-3F13-9742-81AE-9C9073F9F81D}" presName="sibTrans" presStyleCnt="0"/>
      <dgm:spPr/>
    </dgm:pt>
    <dgm:pt modelId="{86C9A5CE-D158-F742-8B2B-B9155775007E}" type="pres">
      <dgm:prSet presAssocID="{CD07ED7D-91D9-CB44-8692-86B0421ED2DC}" presName="node" presStyleLbl="node1" presStyleIdx="1" presStyleCnt="5" custScaleY="1555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0623CA-A5CD-9B44-8BF0-75CCD0EE659D}" type="pres">
      <dgm:prSet presAssocID="{81A0BA93-40AB-1C40-BC5F-2FD4451B1A3C}" presName="sibTrans" presStyleCnt="0"/>
      <dgm:spPr/>
    </dgm:pt>
    <dgm:pt modelId="{7AB410A6-80C6-FA4F-8E64-474971F6B71C}" type="pres">
      <dgm:prSet presAssocID="{858DD082-B874-6344-A7DA-838830D6B4D5}" presName="node" presStyleLbl="node1" presStyleIdx="2" presStyleCnt="5" custScaleY="1555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8B2D75-1459-7143-B2A7-66A31AE60507}" type="pres">
      <dgm:prSet presAssocID="{527E730A-3E85-0040-81FD-0BED6A81E226}" presName="sibTrans" presStyleCnt="0"/>
      <dgm:spPr/>
    </dgm:pt>
    <dgm:pt modelId="{EE688AD6-45B1-0249-BEED-EBD1B73F12E1}" type="pres">
      <dgm:prSet presAssocID="{0C549447-0ECD-E34A-9FFE-EF1F784A7D97}" presName="node" presStyleLbl="node1" presStyleIdx="3" presStyleCnt="5" custScaleY="1445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E85390-5DBE-E849-9EB2-844114B7D66F}" type="pres">
      <dgm:prSet presAssocID="{05E66902-EDDD-F24C-BAFC-67E101FCEB7F}" presName="sibTrans" presStyleCnt="0"/>
      <dgm:spPr/>
    </dgm:pt>
    <dgm:pt modelId="{8A2982A1-1C87-8D41-9FFA-616B545632B1}" type="pres">
      <dgm:prSet presAssocID="{36792702-15B4-B04F-83B7-5C06DD2962BD}" presName="node" presStyleLbl="node1" presStyleIdx="4" presStyleCnt="5" custScaleY="1445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1169CA-DFC6-F54B-9F36-3F33DCCA7229}" srcId="{3CEA542A-2BC2-AA42-86F9-6BAC70B6FBDE}" destId="{0C549447-0ECD-E34A-9FFE-EF1F784A7D97}" srcOrd="3" destOrd="0" parTransId="{5FE987B0-C476-234E-B7E3-674CBB4D2D8E}" sibTransId="{05E66902-EDDD-F24C-BAFC-67E101FCEB7F}"/>
    <dgm:cxn modelId="{4790B790-B3F3-C44D-B489-9DF4963E2407}" type="presOf" srcId="{0C549447-0ECD-E34A-9FFE-EF1F784A7D97}" destId="{EE688AD6-45B1-0249-BEED-EBD1B73F12E1}" srcOrd="0" destOrd="0" presId="urn:microsoft.com/office/officeart/2005/8/layout/default"/>
    <dgm:cxn modelId="{0EB0C845-31B1-6C4C-974A-FB544313FC88}" srcId="{858DD082-B874-6344-A7DA-838830D6B4D5}" destId="{7ACA057D-F255-8447-A3D1-1B456FF49E92}" srcOrd="0" destOrd="0" parTransId="{7F2DA7A4-400E-0A46-A8E4-51A13E5CF020}" sibTransId="{8FEFB88B-AFA8-234D-A3A3-F4B59EFDB69F}"/>
    <dgm:cxn modelId="{B0C5A68A-9B55-BB4D-B57A-9D23D936F5FA}" srcId="{0C549447-0ECD-E34A-9FFE-EF1F784A7D97}" destId="{53829776-3797-DE4D-B3B0-A1EE851AAA3B}" srcOrd="0" destOrd="0" parTransId="{191D3270-3678-B64A-BA24-2E7E527B3E4C}" sibTransId="{943CF44B-4FA2-574C-8EDF-2D7C711D60DD}"/>
    <dgm:cxn modelId="{6A2140F6-D5FF-0A4D-AA07-A1525C09C586}" srcId="{86B0E619-7808-D740-AC09-D3F5CFFE082C}" destId="{ABA14FCD-AF6F-D040-B5B6-6CB857663E28}" srcOrd="0" destOrd="0" parTransId="{E509F6BD-FFF5-2849-BFFC-913EB8A79C60}" sibTransId="{CA037E9A-F89E-DA46-A569-1364CD4FC293}"/>
    <dgm:cxn modelId="{02A3BE31-A06C-0048-A71A-9696301CA29F}" type="presOf" srcId="{2DA7BDDC-5F76-7542-9A38-9F2F78C7270C}" destId="{8A2982A1-1C87-8D41-9FFA-616B545632B1}" srcOrd="0" destOrd="1" presId="urn:microsoft.com/office/officeart/2005/8/layout/default"/>
    <dgm:cxn modelId="{B2815157-7F28-0D45-A06F-AE04C68A64D8}" type="presOf" srcId="{86B0E619-7808-D740-AC09-D3F5CFFE082C}" destId="{969E2FA5-98FA-A743-B6F4-D3E4B982EF0A}" srcOrd="0" destOrd="0" presId="urn:microsoft.com/office/officeart/2005/8/layout/default"/>
    <dgm:cxn modelId="{10C27064-D604-794C-85E2-3A2D86FE5D46}" srcId="{36792702-15B4-B04F-83B7-5C06DD2962BD}" destId="{D1C982E9-D195-8A40-9750-E165300130FE}" srcOrd="1" destOrd="0" parTransId="{ED041412-816F-384F-9C85-FFF4896CF456}" sibTransId="{C1ED3833-808A-8249-92FF-E1196011EFF2}"/>
    <dgm:cxn modelId="{8C552483-F678-334D-AD7D-D78393AFCC0E}" type="presOf" srcId="{9B0A0339-D400-474C-B106-B5105D798E04}" destId="{86C9A5CE-D158-F742-8B2B-B9155775007E}" srcOrd="0" destOrd="2" presId="urn:microsoft.com/office/officeart/2005/8/layout/default"/>
    <dgm:cxn modelId="{6074C514-AA80-BB43-8ED6-DD5B84D51A8B}" type="presOf" srcId="{CD07ED7D-91D9-CB44-8692-86B0421ED2DC}" destId="{86C9A5CE-D158-F742-8B2B-B9155775007E}" srcOrd="0" destOrd="0" presId="urn:microsoft.com/office/officeart/2005/8/layout/default"/>
    <dgm:cxn modelId="{1E3980C1-C2CD-F047-9506-7CB73563DE1F}" srcId="{3CEA542A-2BC2-AA42-86F9-6BAC70B6FBDE}" destId="{86B0E619-7808-D740-AC09-D3F5CFFE082C}" srcOrd="0" destOrd="0" parTransId="{178BCE0F-7AE7-F340-AFD1-84C42492C193}" sibTransId="{21205EA2-3F13-9742-81AE-9C9073F9F81D}"/>
    <dgm:cxn modelId="{8A7174D0-5A2A-7D43-8E96-1B48C36C9010}" srcId="{36792702-15B4-B04F-83B7-5C06DD2962BD}" destId="{2DA7BDDC-5F76-7542-9A38-9F2F78C7270C}" srcOrd="0" destOrd="0" parTransId="{A25E0665-08C0-F041-9422-9DC3224AAC54}" sibTransId="{4D8C26E9-4CDC-DD41-B20C-467EF6E37415}"/>
    <dgm:cxn modelId="{927A35EF-8482-8C4E-9DDC-B75AE8927F1A}" type="presOf" srcId="{6DB1A7F7-FFD6-D741-A2FB-F5F9F05FC714}" destId="{969E2FA5-98FA-A743-B6F4-D3E4B982EF0A}" srcOrd="0" destOrd="2" presId="urn:microsoft.com/office/officeart/2005/8/layout/default"/>
    <dgm:cxn modelId="{A2DDC85F-A706-5B49-B503-A470612FD07E}" srcId="{CD07ED7D-91D9-CB44-8692-86B0421ED2DC}" destId="{B7B01651-F84E-0942-9526-B517F201D2E6}" srcOrd="0" destOrd="0" parTransId="{CD04F65F-AE0A-9D4A-9FEB-31921A4269C1}" sibTransId="{BB134F53-46C0-FB4F-8890-717EB0D3AC6F}"/>
    <dgm:cxn modelId="{E714D8F1-6081-A34A-B60C-533A79E9A078}" type="presOf" srcId="{36792702-15B4-B04F-83B7-5C06DD2962BD}" destId="{8A2982A1-1C87-8D41-9FFA-616B545632B1}" srcOrd="0" destOrd="0" presId="urn:microsoft.com/office/officeart/2005/8/layout/default"/>
    <dgm:cxn modelId="{10800F60-6665-4B47-A76C-E38C5ADEE2D1}" type="presOf" srcId="{91E56494-9976-F049-A59B-49CF4AD8FA01}" destId="{7AB410A6-80C6-FA4F-8E64-474971F6B71C}" srcOrd="0" destOrd="2" presId="urn:microsoft.com/office/officeart/2005/8/layout/default"/>
    <dgm:cxn modelId="{18A15C0A-4197-074B-8FA1-E9EB5FE7BD58}" srcId="{3CEA542A-2BC2-AA42-86F9-6BAC70B6FBDE}" destId="{CD07ED7D-91D9-CB44-8692-86B0421ED2DC}" srcOrd="1" destOrd="0" parTransId="{AA5370EF-C83B-E247-8513-CEDD2FF7CE43}" sibTransId="{81A0BA93-40AB-1C40-BC5F-2FD4451B1A3C}"/>
    <dgm:cxn modelId="{7704E174-3E5B-3246-BDE9-80F7AC0DE69B}" srcId="{CD07ED7D-91D9-CB44-8692-86B0421ED2DC}" destId="{9B0A0339-D400-474C-B106-B5105D798E04}" srcOrd="1" destOrd="0" parTransId="{4E20398E-9509-334B-9C1A-9F57485334A1}" sibTransId="{C587E50F-F6A5-494E-B2FD-E463C23D1CB9}"/>
    <dgm:cxn modelId="{C52CAD86-1F11-C443-90F8-20FEF1F31A82}" type="presOf" srcId="{53829776-3797-DE4D-B3B0-A1EE851AAA3B}" destId="{EE688AD6-45B1-0249-BEED-EBD1B73F12E1}" srcOrd="0" destOrd="1" presId="urn:microsoft.com/office/officeart/2005/8/layout/default"/>
    <dgm:cxn modelId="{412315E7-CFA5-A949-8C2D-599CD46C7DE5}" type="presOf" srcId="{D1C982E9-D195-8A40-9750-E165300130FE}" destId="{8A2982A1-1C87-8D41-9FFA-616B545632B1}" srcOrd="0" destOrd="2" presId="urn:microsoft.com/office/officeart/2005/8/layout/default"/>
    <dgm:cxn modelId="{C82738F9-7EEB-CC42-9FDC-FB1BAE32DFBB}" type="presOf" srcId="{7ACA057D-F255-8447-A3D1-1B456FF49E92}" destId="{7AB410A6-80C6-FA4F-8E64-474971F6B71C}" srcOrd="0" destOrd="1" presId="urn:microsoft.com/office/officeart/2005/8/layout/default"/>
    <dgm:cxn modelId="{4DDAB5DB-BBC3-684F-A22F-D3B63D4D47AD}" srcId="{3CEA542A-2BC2-AA42-86F9-6BAC70B6FBDE}" destId="{36792702-15B4-B04F-83B7-5C06DD2962BD}" srcOrd="4" destOrd="0" parTransId="{95239E7D-BE4C-2742-B742-3437AB4426D0}" sibTransId="{6AECB01F-25B0-3747-9911-F62A723D9D71}"/>
    <dgm:cxn modelId="{09BFCAD5-E9C9-3543-BC08-AF34B62D859C}" srcId="{3CEA542A-2BC2-AA42-86F9-6BAC70B6FBDE}" destId="{858DD082-B874-6344-A7DA-838830D6B4D5}" srcOrd="2" destOrd="0" parTransId="{7E97F5CF-1D6C-A542-B131-8C7E2A8817B2}" sibTransId="{527E730A-3E85-0040-81FD-0BED6A81E226}"/>
    <dgm:cxn modelId="{D76715D9-A6FA-C142-A3AA-D6E34D06BC7D}" srcId="{86B0E619-7808-D740-AC09-D3F5CFFE082C}" destId="{6DB1A7F7-FFD6-D741-A2FB-F5F9F05FC714}" srcOrd="1" destOrd="0" parTransId="{F72E4970-ADE3-4C4F-994C-FB68B85E25F3}" sibTransId="{E43E8164-1617-A14F-9405-B134F2028543}"/>
    <dgm:cxn modelId="{56BB9E46-A005-0740-A45E-070329DD7628}" type="presOf" srcId="{B7B01651-F84E-0942-9526-B517F201D2E6}" destId="{86C9A5CE-D158-F742-8B2B-B9155775007E}" srcOrd="0" destOrd="1" presId="urn:microsoft.com/office/officeart/2005/8/layout/default"/>
    <dgm:cxn modelId="{975C97E5-1EC1-FD46-80EB-D870D3EF8516}" srcId="{858DD082-B874-6344-A7DA-838830D6B4D5}" destId="{91E56494-9976-F049-A59B-49CF4AD8FA01}" srcOrd="1" destOrd="0" parTransId="{413BA5B7-B299-7749-A366-4EA11EED6B8F}" sibTransId="{550B728D-8BC0-B543-8D65-6FC68C10E243}"/>
    <dgm:cxn modelId="{3A5C27FE-87C2-4747-BF6D-C4DB77A9D2B0}" type="presOf" srcId="{3CEA542A-2BC2-AA42-86F9-6BAC70B6FBDE}" destId="{CA0B5785-5DB0-284D-A8C5-3152749B8A42}" srcOrd="0" destOrd="0" presId="urn:microsoft.com/office/officeart/2005/8/layout/default"/>
    <dgm:cxn modelId="{10E1DC33-1FB2-FC42-93C2-7A37FE1405DA}" type="presOf" srcId="{ABA14FCD-AF6F-D040-B5B6-6CB857663E28}" destId="{969E2FA5-98FA-A743-B6F4-D3E4B982EF0A}" srcOrd="0" destOrd="1" presId="urn:microsoft.com/office/officeart/2005/8/layout/default"/>
    <dgm:cxn modelId="{E1406748-E792-7D42-A6DB-43E93AF336DB}" type="presOf" srcId="{858DD082-B874-6344-A7DA-838830D6B4D5}" destId="{7AB410A6-80C6-FA4F-8E64-474971F6B71C}" srcOrd="0" destOrd="0" presId="urn:microsoft.com/office/officeart/2005/8/layout/default"/>
    <dgm:cxn modelId="{5778E344-35FA-DB4F-842D-72C4BDBA3F52}" type="presParOf" srcId="{CA0B5785-5DB0-284D-A8C5-3152749B8A42}" destId="{969E2FA5-98FA-A743-B6F4-D3E4B982EF0A}" srcOrd="0" destOrd="0" presId="urn:microsoft.com/office/officeart/2005/8/layout/default"/>
    <dgm:cxn modelId="{116BD96C-1745-B24A-B55C-667FB4782843}" type="presParOf" srcId="{CA0B5785-5DB0-284D-A8C5-3152749B8A42}" destId="{D0AD78D6-4604-5F4D-846D-3915887CE953}" srcOrd="1" destOrd="0" presId="urn:microsoft.com/office/officeart/2005/8/layout/default"/>
    <dgm:cxn modelId="{1F1D060A-58F4-9549-96E4-E6D6F0F594AB}" type="presParOf" srcId="{CA0B5785-5DB0-284D-A8C5-3152749B8A42}" destId="{86C9A5CE-D158-F742-8B2B-B9155775007E}" srcOrd="2" destOrd="0" presId="urn:microsoft.com/office/officeart/2005/8/layout/default"/>
    <dgm:cxn modelId="{46DF7BCC-96B5-564A-A763-15FFA58592F4}" type="presParOf" srcId="{CA0B5785-5DB0-284D-A8C5-3152749B8A42}" destId="{5D0623CA-A5CD-9B44-8BF0-75CCD0EE659D}" srcOrd="3" destOrd="0" presId="urn:microsoft.com/office/officeart/2005/8/layout/default"/>
    <dgm:cxn modelId="{EA1CC244-E398-E842-A52A-E1A6165E2133}" type="presParOf" srcId="{CA0B5785-5DB0-284D-A8C5-3152749B8A42}" destId="{7AB410A6-80C6-FA4F-8E64-474971F6B71C}" srcOrd="4" destOrd="0" presId="urn:microsoft.com/office/officeart/2005/8/layout/default"/>
    <dgm:cxn modelId="{8C6DB275-BEBA-C44E-9B8F-0F268FFC97D5}" type="presParOf" srcId="{CA0B5785-5DB0-284D-A8C5-3152749B8A42}" destId="{2A8B2D75-1459-7143-B2A7-66A31AE60507}" srcOrd="5" destOrd="0" presId="urn:microsoft.com/office/officeart/2005/8/layout/default"/>
    <dgm:cxn modelId="{319A4F1E-E537-6343-8796-8936C2C95335}" type="presParOf" srcId="{CA0B5785-5DB0-284D-A8C5-3152749B8A42}" destId="{EE688AD6-45B1-0249-BEED-EBD1B73F12E1}" srcOrd="6" destOrd="0" presId="urn:microsoft.com/office/officeart/2005/8/layout/default"/>
    <dgm:cxn modelId="{C2E5F25C-7220-8D40-8770-B264C968B6AC}" type="presParOf" srcId="{CA0B5785-5DB0-284D-A8C5-3152749B8A42}" destId="{67E85390-5DBE-E849-9EB2-844114B7D66F}" srcOrd="7" destOrd="0" presId="urn:microsoft.com/office/officeart/2005/8/layout/default"/>
    <dgm:cxn modelId="{6CEF5AA5-7F87-E74E-B5CB-03AB2ECB0E5E}" type="presParOf" srcId="{CA0B5785-5DB0-284D-A8C5-3152749B8A42}" destId="{8A2982A1-1C87-8D41-9FFA-616B545632B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0BFA7-DC89-8E4E-BA3D-33AFAB9CDFC0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80576F-38F8-F146-9840-64EF515F1E99}">
      <dgm:prSet phldrT="[Testo]"/>
      <dgm:spPr/>
      <dgm:t>
        <a:bodyPr/>
        <a:lstStyle/>
        <a:p>
          <a:r>
            <a:rPr lang="it-IT" dirty="0" smtClean="0"/>
            <a:t>N. Minori</a:t>
          </a:r>
          <a:endParaRPr lang="it-IT" dirty="0"/>
        </a:p>
      </dgm:t>
    </dgm:pt>
    <dgm:pt modelId="{F38B9062-EB6F-864F-885C-944ADF83A623}" type="parTrans" cxnId="{07878DEA-6EBA-DD47-86FF-A768E0F6C1A6}">
      <dgm:prSet/>
      <dgm:spPr/>
      <dgm:t>
        <a:bodyPr/>
        <a:lstStyle/>
        <a:p>
          <a:endParaRPr lang="it-IT"/>
        </a:p>
      </dgm:t>
    </dgm:pt>
    <dgm:pt modelId="{EA28D566-A213-EA48-8C7B-0CB814C189C8}" type="sibTrans" cxnId="{07878DEA-6EBA-DD47-86FF-A768E0F6C1A6}">
      <dgm:prSet/>
      <dgm:spPr/>
      <dgm:t>
        <a:bodyPr/>
        <a:lstStyle/>
        <a:p>
          <a:endParaRPr lang="it-IT"/>
        </a:p>
      </dgm:t>
    </dgm:pt>
    <dgm:pt modelId="{240EC1A2-D881-E743-B885-89AC76544412}">
      <dgm:prSet phldrT="[Testo]" custT="1"/>
      <dgm:spPr/>
      <dgm:t>
        <a:bodyPr/>
        <a:lstStyle/>
        <a:p>
          <a:r>
            <a:rPr lang="it-IT" sz="2400" dirty="0" smtClean="0"/>
            <a:t>89</a:t>
          </a:r>
          <a:endParaRPr lang="it-IT" sz="2400" dirty="0"/>
        </a:p>
      </dgm:t>
    </dgm:pt>
    <dgm:pt modelId="{1E2B9FA0-023F-4A49-80B2-467B161FB7A5}" type="parTrans" cxnId="{021ACFA4-C2F4-884E-A9E9-345375CC1A73}">
      <dgm:prSet/>
      <dgm:spPr/>
      <dgm:t>
        <a:bodyPr/>
        <a:lstStyle/>
        <a:p>
          <a:endParaRPr lang="it-IT"/>
        </a:p>
      </dgm:t>
    </dgm:pt>
    <dgm:pt modelId="{087EC619-74F7-ED43-8FCC-0B14B3AC3694}" type="sibTrans" cxnId="{021ACFA4-C2F4-884E-A9E9-345375CC1A73}">
      <dgm:prSet/>
      <dgm:spPr/>
      <dgm:t>
        <a:bodyPr/>
        <a:lstStyle/>
        <a:p>
          <a:endParaRPr lang="it-IT"/>
        </a:p>
      </dgm:t>
    </dgm:pt>
    <dgm:pt modelId="{C6EA00F2-A826-FC40-B943-DF6B5D63FD54}">
      <dgm:prSet phldrT="[Testo]"/>
      <dgm:spPr/>
      <dgm:t>
        <a:bodyPr/>
        <a:lstStyle/>
        <a:p>
          <a:r>
            <a:rPr lang="it-IT" dirty="0" smtClean="0"/>
            <a:t>Età media</a:t>
          </a:r>
          <a:endParaRPr lang="it-IT" dirty="0"/>
        </a:p>
      </dgm:t>
    </dgm:pt>
    <dgm:pt modelId="{0B2A3C66-FA68-2149-BC2B-DA47DA38B04A}" type="parTrans" cxnId="{916DBCDD-13B6-9845-9A55-571F73721138}">
      <dgm:prSet/>
      <dgm:spPr/>
      <dgm:t>
        <a:bodyPr/>
        <a:lstStyle/>
        <a:p>
          <a:endParaRPr lang="it-IT"/>
        </a:p>
      </dgm:t>
    </dgm:pt>
    <dgm:pt modelId="{CD94F7B7-1505-654C-81A7-AB97DB5D6E12}" type="sibTrans" cxnId="{916DBCDD-13B6-9845-9A55-571F73721138}">
      <dgm:prSet/>
      <dgm:spPr/>
      <dgm:t>
        <a:bodyPr/>
        <a:lstStyle/>
        <a:p>
          <a:endParaRPr lang="it-IT"/>
        </a:p>
      </dgm:t>
    </dgm:pt>
    <dgm:pt modelId="{AA695E45-B7FE-E640-A47C-70623AB21045}">
      <dgm:prSet phldrT="[Testo]" custT="1"/>
      <dgm:spPr/>
      <dgm:t>
        <a:bodyPr/>
        <a:lstStyle/>
        <a:p>
          <a:r>
            <a:rPr lang="it-IT" sz="2400" dirty="0" smtClean="0"/>
            <a:t>11,46 anni </a:t>
          </a:r>
          <a:r>
            <a:rPr lang="it-IT" sz="2000" dirty="0" smtClean="0"/>
            <a:t>(</a:t>
          </a:r>
          <a:r>
            <a:rPr lang="it-IT" sz="2000" dirty="0" err="1" smtClean="0"/>
            <a:t>range</a:t>
          </a:r>
          <a:r>
            <a:rPr lang="it-IT" sz="2000" dirty="0" smtClean="0"/>
            <a:t> 4,42- 20,68)</a:t>
          </a:r>
          <a:endParaRPr lang="it-IT" sz="2000" dirty="0"/>
        </a:p>
      </dgm:t>
    </dgm:pt>
    <dgm:pt modelId="{90E16171-839B-B741-9B2C-1CB24621DCD3}" type="parTrans" cxnId="{CF6F9008-30BA-B14B-A005-7F5380FF0FF0}">
      <dgm:prSet/>
      <dgm:spPr/>
      <dgm:t>
        <a:bodyPr/>
        <a:lstStyle/>
        <a:p>
          <a:endParaRPr lang="it-IT"/>
        </a:p>
      </dgm:t>
    </dgm:pt>
    <dgm:pt modelId="{02D16FD5-91B0-E749-988D-80F306F2AA69}" type="sibTrans" cxnId="{CF6F9008-30BA-B14B-A005-7F5380FF0FF0}">
      <dgm:prSet/>
      <dgm:spPr/>
      <dgm:t>
        <a:bodyPr/>
        <a:lstStyle/>
        <a:p>
          <a:endParaRPr lang="it-IT"/>
        </a:p>
      </dgm:t>
    </dgm:pt>
    <dgm:pt modelId="{4D45CBEF-46B3-9549-8005-8E525E468376}">
      <dgm:prSet phldrT="[Testo]"/>
      <dgm:spPr/>
      <dgm:t>
        <a:bodyPr/>
        <a:lstStyle/>
        <a:p>
          <a:r>
            <a:rPr lang="it-IT" sz="1600" dirty="0" smtClean="0"/>
            <a:t>(per l’ambulatorio classico, escluso consulenze e spicco il volo: </a:t>
          </a:r>
          <a:r>
            <a:rPr lang="it-IT" sz="1600" b="1" dirty="0" smtClean="0"/>
            <a:t>10,53</a:t>
          </a:r>
          <a:r>
            <a:rPr lang="it-IT" sz="1600" dirty="0" smtClean="0"/>
            <a:t>)</a:t>
          </a:r>
          <a:endParaRPr lang="it-IT" sz="1600" dirty="0"/>
        </a:p>
      </dgm:t>
    </dgm:pt>
    <dgm:pt modelId="{0A81ADE7-CCD0-9E41-B2D8-5E6A2CDE7BD6}" type="parTrans" cxnId="{7C86E784-7267-1B41-A3C2-26295FB95856}">
      <dgm:prSet/>
      <dgm:spPr/>
      <dgm:t>
        <a:bodyPr/>
        <a:lstStyle/>
        <a:p>
          <a:endParaRPr lang="it-IT"/>
        </a:p>
      </dgm:t>
    </dgm:pt>
    <dgm:pt modelId="{3341547C-377E-154E-93BC-A6FE2DB1EE4C}" type="sibTrans" cxnId="{7C86E784-7267-1B41-A3C2-26295FB95856}">
      <dgm:prSet/>
      <dgm:spPr/>
      <dgm:t>
        <a:bodyPr/>
        <a:lstStyle/>
        <a:p>
          <a:endParaRPr lang="it-IT"/>
        </a:p>
      </dgm:t>
    </dgm:pt>
    <dgm:pt modelId="{9FDB7632-F5D9-AE4E-B1D2-F6169FDA44BB}">
      <dgm:prSet phldrT="[Testo]"/>
      <dgm:spPr/>
      <dgm:t>
        <a:bodyPr/>
        <a:lstStyle/>
        <a:p>
          <a:r>
            <a:rPr lang="it-IT" dirty="0" smtClean="0"/>
            <a:t>Sesso</a:t>
          </a:r>
          <a:endParaRPr lang="it-IT" dirty="0"/>
        </a:p>
      </dgm:t>
    </dgm:pt>
    <dgm:pt modelId="{82A88A3A-0DA5-6248-989F-CD6DB4FE0F0F}" type="parTrans" cxnId="{B9342DD7-2E98-DB4D-BAD5-54B1F6722351}">
      <dgm:prSet/>
      <dgm:spPr/>
      <dgm:t>
        <a:bodyPr/>
        <a:lstStyle/>
        <a:p>
          <a:endParaRPr lang="it-IT"/>
        </a:p>
      </dgm:t>
    </dgm:pt>
    <dgm:pt modelId="{B8611154-9C1D-5F49-8A0D-2B8BBEE2FC31}" type="sibTrans" cxnId="{B9342DD7-2E98-DB4D-BAD5-54B1F6722351}">
      <dgm:prSet/>
      <dgm:spPr/>
      <dgm:t>
        <a:bodyPr/>
        <a:lstStyle/>
        <a:p>
          <a:endParaRPr lang="it-IT"/>
        </a:p>
      </dgm:t>
    </dgm:pt>
    <dgm:pt modelId="{2A97EECF-84CD-A043-A0F6-27E69BB65633}">
      <dgm:prSet phldrT="[Testo]" custT="1"/>
      <dgm:spPr/>
      <dgm:t>
        <a:bodyPr/>
        <a:lstStyle/>
        <a:p>
          <a:r>
            <a:rPr lang="it-IT" sz="2000" dirty="0" smtClean="0"/>
            <a:t>68 maschi - 76,40%</a:t>
          </a:r>
          <a:endParaRPr lang="it-IT" sz="2000" dirty="0"/>
        </a:p>
      </dgm:t>
    </dgm:pt>
    <dgm:pt modelId="{C2F622C5-F117-D940-92BE-28C572B1806F}" type="parTrans" cxnId="{4C3F07D4-70F5-5747-A199-D9AE041D3284}">
      <dgm:prSet/>
      <dgm:spPr/>
      <dgm:t>
        <a:bodyPr/>
        <a:lstStyle/>
        <a:p>
          <a:endParaRPr lang="it-IT"/>
        </a:p>
      </dgm:t>
    </dgm:pt>
    <dgm:pt modelId="{09650B56-8D6F-EF44-8FBE-D0D68AFDAEAD}" type="sibTrans" cxnId="{4C3F07D4-70F5-5747-A199-D9AE041D3284}">
      <dgm:prSet/>
      <dgm:spPr/>
      <dgm:t>
        <a:bodyPr/>
        <a:lstStyle/>
        <a:p>
          <a:endParaRPr lang="it-IT"/>
        </a:p>
      </dgm:t>
    </dgm:pt>
    <dgm:pt modelId="{CDFE3CE3-4EE4-2848-A19C-EA291B3F1AE9}">
      <dgm:prSet phldrT="[Testo]"/>
      <dgm:spPr/>
      <dgm:t>
        <a:bodyPr/>
        <a:lstStyle/>
        <a:p>
          <a:r>
            <a:rPr lang="it-IT" dirty="0" smtClean="0"/>
            <a:t>Nazionalità</a:t>
          </a:r>
          <a:endParaRPr lang="it-IT" dirty="0"/>
        </a:p>
      </dgm:t>
    </dgm:pt>
    <dgm:pt modelId="{8DC14ECF-07D9-BB4E-8C0A-5A342689C8F6}" type="parTrans" cxnId="{B7D8E1E5-BDA8-8D4D-80C8-FF3796E74891}">
      <dgm:prSet/>
      <dgm:spPr/>
      <dgm:t>
        <a:bodyPr/>
        <a:lstStyle/>
        <a:p>
          <a:endParaRPr lang="it-IT"/>
        </a:p>
      </dgm:t>
    </dgm:pt>
    <dgm:pt modelId="{03A7D3E8-4654-AC4E-A70E-890160583660}" type="sibTrans" cxnId="{B7D8E1E5-BDA8-8D4D-80C8-FF3796E74891}">
      <dgm:prSet/>
      <dgm:spPr/>
      <dgm:t>
        <a:bodyPr/>
        <a:lstStyle/>
        <a:p>
          <a:endParaRPr lang="it-IT"/>
        </a:p>
      </dgm:t>
    </dgm:pt>
    <dgm:pt modelId="{49D442BF-CBCA-1340-BA02-AB2C7972FB01}">
      <dgm:prSet phldrT="[Testo]"/>
      <dgm:spPr/>
      <dgm:t>
        <a:bodyPr/>
        <a:lstStyle/>
        <a:p>
          <a:r>
            <a:rPr lang="it-IT" sz="2300" dirty="0" smtClean="0"/>
            <a:t>Italiani: 69 (77,52%) </a:t>
          </a:r>
          <a:endParaRPr lang="it-IT" sz="2300" dirty="0"/>
        </a:p>
      </dgm:t>
    </dgm:pt>
    <dgm:pt modelId="{9140165F-B9AB-FA4B-84C2-41ADC742A450}" type="parTrans" cxnId="{D16BD3C1-C400-4544-AC9A-44B46CEF5085}">
      <dgm:prSet/>
      <dgm:spPr/>
      <dgm:t>
        <a:bodyPr/>
        <a:lstStyle/>
        <a:p>
          <a:endParaRPr lang="it-IT"/>
        </a:p>
      </dgm:t>
    </dgm:pt>
    <dgm:pt modelId="{1B3620BD-172E-F34C-B295-7F3581211D6E}" type="sibTrans" cxnId="{D16BD3C1-C400-4544-AC9A-44B46CEF5085}">
      <dgm:prSet/>
      <dgm:spPr/>
      <dgm:t>
        <a:bodyPr/>
        <a:lstStyle/>
        <a:p>
          <a:endParaRPr lang="it-IT"/>
        </a:p>
      </dgm:t>
    </dgm:pt>
    <dgm:pt modelId="{E5408774-C0C7-4F4D-98FF-CD14B73FBEBB}">
      <dgm:prSet phldrT="[Testo]" custT="1"/>
      <dgm:spPr/>
      <dgm:t>
        <a:bodyPr/>
        <a:lstStyle/>
        <a:p>
          <a:r>
            <a:rPr lang="it-IT" sz="2300" dirty="0" smtClean="0"/>
            <a:t>Stranieri: </a:t>
          </a:r>
          <a:r>
            <a:rPr lang="it-IT" sz="2300" b="1" dirty="0" smtClean="0"/>
            <a:t>20 (22,48%) </a:t>
          </a:r>
          <a:r>
            <a:rPr lang="it-IT" sz="1600" dirty="0" smtClean="0"/>
            <a:t>(14 nazionalità,  25% albanesi)</a:t>
          </a:r>
          <a:endParaRPr lang="it-IT" sz="1600" dirty="0"/>
        </a:p>
      </dgm:t>
    </dgm:pt>
    <dgm:pt modelId="{C5648A32-B211-CD4A-995A-058E29B79E49}" type="parTrans" cxnId="{70035386-CBA7-9044-A57A-94AF37EA430A}">
      <dgm:prSet/>
      <dgm:spPr/>
      <dgm:t>
        <a:bodyPr/>
        <a:lstStyle/>
        <a:p>
          <a:endParaRPr lang="it-IT"/>
        </a:p>
      </dgm:t>
    </dgm:pt>
    <dgm:pt modelId="{1E0E6EE7-A320-0D42-A2ED-F928E876A468}" type="sibTrans" cxnId="{70035386-CBA7-9044-A57A-94AF37EA430A}">
      <dgm:prSet/>
      <dgm:spPr/>
      <dgm:t>
        <a:bodyPr/>
        <a:lstStyle/>
        <a:p>
          <a:endParaRPr lang="it-IT"/>
        </a:p>
      </dgm:t>
    </dgm:pt>
    <dgm:pt modelId="{32B38149-43FC-8246-BE29-7324A7131FDD}">
      <dgm:prSet phldrT="[Testo]" custT="1"/>
      <dgm:spPr/>
      <dgm:t>
        <a:bodyPr/>
        <a:lstStyle/>
        <a:p>
          <a:r>
            <a:rPr lang="it-IT" sz="2000" dirty="0" smtClean="0"/>
            <a:t>21 femmine - 23,60%</a:t>
          </a:r>
          <a:endParaRPr lang="it-IT" sz="2000" dirty="0"/>
        </a:p>
      </dgm:t>
    </dgm:pt>
    <dgm:pt modelId="{D64E3678-59F9-FC4D-BFD0-775E80F23CCB}" type="parTrans" cxnId="{31C992F3-E5D6-6549-B470-603B3A347928}">
      <dgm:prSet/>
      <dgm:spPr/>
      <dgm:t>
        <a:bodyPr/>
        <a:lstStyle/>
        <a:p>
          <a:endParaRPr lang="it-IT"/>
        </a:p>
      </dgm:t>
    </dgm:pt>
    <dgm:pt modelId="{AF5CC57E-AEB1-9A40-9B50-2BE59D3A57C4}" type="sibTrans" cxnId="{31C992F3-E5D6-6549-B470-603B3A347928}">
      <dgm:prSet/>
      <dgm:spPr/>
      <dgm:t>
        <a:bodyPr/>
        <a:lstStyle/>
        <a:p>
          <a:endParaRPr lang="it-IT"/>
        </a:p>
      </dgm:t>
    </dgm:pt>
    <dgm:pt modelId="{EC9AB316-8FBC-FD48-91FC-5BE6C5E22A55}">
      <dgm:prSet phldrT="[Testo]"/>
      <dgm:spPr/>
      <dgm:t>
        <a:bodyPr/>
        <a:lstStyle/>
        <a:p>
          <a:r>
            <a:rPr lang="it-IT" sz="1600" dirty="0" smtClean="0"/>
            <a:t>Età media all’inserimento</a:t>
          </a:r>
          <a:endParaRPr lang="it-IT" sz="1600" dirty="0"/>
        </a:p>
      </dgm:t>
    </dgm:pt>
    <dgm:pt modelId="{600373B9-E76F-904A-B21C-DABB8AA3754D}" type="parTrans" cxnId="{6E2F4FC1-2338-A540-BB70-B4918229824A}">
      <dgm:prSet/>
      <dgm:spPr/>
      <dgm:t>
        <a:bodyPr/>
        <a:lstStyle/>
        <a:p>
          <a:endParaRPr lang="it-IT"/>
        </a:p>
      </dgm:t>
    </dgm:pt>
    <dgm:pt modelId="{822C3836-B3BC-5B47-9134-49C7BC17A5FB}" type="sibTrans" cxnId="{6E2F4FC1-2338-A540-BB70-B4918229824A}">
      <dgm:prSet/>
      <dgm:spPr/>
      <dgm:t>
        <a:bodyPr/>
        <a:lstStyle/>
        <a:p>
          <a:endParaRPr lang="it-IT"/>
        </a:p>
      </dgm:t>
    </dgm:pt>
    <dgm:pt modelId="{D5BE1AA0-0A45-094A-8CFB-E1DF9102727C}">
      <dgm:prSet phldrT="[Testo]" custT="1"/>
      <dgm:spPr/>
      <dgm:t>
        <a:bodyPr/>
        <a:lstStyle/>
        <a:p>
          <a:r>
            <a:rPr lang="it-IT" sz="2400" b="1" dirty="0" smtClean="0"/>
            <a:t>8,21</a:t>
          </a:r>
          <a:endParaRPr lang="it-IT" sz="2400" b="1" dirty="0"/>
        </a:p>
      </dgm:t>
    </dgm:pt>
    <dgm:pt modelId="{83FD95B1-6998-A341-A607-05C8F53A3964}" type="parTrans" cxnId="{5B60007E-EDBC-1747-879D-36419213373E}">
      <dgm:prSet/>
      <dgm:spPr/>
      <dgm:t>
        <a:bodyPr/>
        <a:lstStyle/>
        <a:p>
          <a:endParaRPr lang="it-IT"/>
        </a:p>
      </dgm:t>
    </dgm:pt>
    <dgm:pt modelId="{A56E824E-3F25-4546-BF75-D3BBECFA6AB7}" type="sibTrans" cxnId="{5B60007E-EDBC-1747-879D-36419213373E}">
      <dgm:prSet/>
      <dgm:spPr/>
      <dgm:t>
        <a:bodyPr/>
        <a:lstStyle/>
        <a:p>
          <a:endParaRPr lang="it-IT"/>
        </a:p>
      </dgm:t>
    </dgm:pt>
    <dgm:pt modelId="{D766A057-D69E-CE43-9D8C-BFFA98FE90D8}">
      <dgm:prSet phldrT="[Testo]" custT="1"/>
      <dgm:spPr/>
      <dgm:t>
        <a:bodyPr/>
        <a:lstStyle/>
        <a:p>
          <a:r>
            <a:rPr lang="it-IT" sz="1600" dirty="0" smtClean="0"/>
            <a:t>(per l’ambulatorio classico, escluso consulenze e spicco il volo: </a:t>
          </a:r>
          <a:r>
            <a:rPr lang="it-IT" sz="1600" b="1" dirty="0" smtClean="0"/>
            <a:t>6,39</a:t>
          </a:r>
          <a:r>
            <a:rPr lang="it-IT" sz="1600" dirty="0" smtClean="0"/>
            <a:t>)</a:t>
          </a:r>
          <a:endParaRPr lang="it-IT" sz="1600" dirty="0"/>
        </a:p>
      </dgm:t>
    </dgm:pt>
    <dgm:pt modelId="{E8C5534D-6AFB-F642-A954-A0553CB173DC}" type="parTrans" cxnId="{81345B53-6639-9A4A-8471-64B9D8F3C5C5}">
      <dgm:prSet/>
      <dgm:spPr/>
      <dgm:t>
        <a:bodyPr/>
        <a:lstStyle/>
        <a:p>
          <a:endParaRPr lang="it-IT"/>
        </a:p>
      </dgm:t>
    </dgm:pt>
    <dgm:pt modelId="{48682DA3-180E-2140-BE65-B31D13CA6E57}" type="sibTrans" cxnId="{81345B53-6639-9A4A-8471-64B9D8F3C5C5}">
      <dgm:prSet/>
      <dgm:spPr/>
      <dgm:t>
        <a:bodyPr/>
        <a:lstStyle/>
        <a:p>
          <a:endParaRPr lang="it-IT"/>
        </a:p>
      </dgm:t>
    </dgm:pt>
    <dgm:pt modelId="{F3CB6E58-FFB1-8640-93FC-D9F168B1DF39}" type="pres">
      <dgm:prSet presAssocID="{0C20BFA7-DC89-8E4E-BA3D-33AFAB9CDF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9A5321-03C0-0D44-A084-1B6AAD849E57}" type="pres">
      <dgm:prSet presAssocID="{7180576F-38F8-F146-9840-64EF515F1E99}" presName="linNode" presStyleCnt="0"/>
      <dgm:spPr/>
    </dgm:pt>
    <dgm:pt modelId="{66E3CF19-91F6-1E4C-8DD9-9F4EC738C245}" type="pres">
      <dgm:prSet presAssocID="{7180576F-38F8-F146-9840-64EF515F1E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79F65-0E14-9E4F-B28A-4E2FD5790E52}" type="pres">
      <dgm:prSet presAssocID="{7180576F-38F8-F146-9840-64EF515F1E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77AE31-1DD7-5D4B-B087-4CE540889E17}" type="pres">
      <dgm:prSet presAssocID="{EA28D566-A213-EA48-8C7B-0CB814C189C8}" presName="sp" presStyleCnt="0"/>
      <dgm:spPr/>
    </dgm:pt>
    <dgm:pt modelId="{59118CF6-3306-AD42-B23E-3C8A4495A4F1}" type="pres">
      <dgm:prSet presAssocID="{C6EA00F2-A826-FC40-B943-DF6B5D63FD54}" presName="linNode" presStyleCnt="0"/>
      <dgm:spPr/>
    </dgm:pt>
    <dgm:pt modelId="{3BBF69AB-59CC-304F-A59D-767CE6C27010}" type="pres">
      <dgm:prSet presAssocID="{C6EA00F2-A826-FC40-B943-DF6B5D63FD5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B284A8-E6E9-5249-8194-9950CB2EF1C8}" type="pres">
      <dgm:prSet presAssocID="{C6EA00F2-A826-FC40-B943-DF6B5D63FD5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05480B-AF54-0E41-9456-7DEED5748B29}" type="pres">
      <dgm:prSet presAssocID="{CD94F7B7-1505-654C-81A7-AB97DB5D6E12}" presName="sp" presStyleCnt="0"/>
      <dgm:spPr/>
    </dgm:pt>
    <dgm:pt modelId="{A9E9B899-67B6-D04D-BCE7-580A849EA827}" type="pres">
      <dgm:prSet presAssocID="{EC9AB316-8FBC-FD48-91FC-5BE6C5E22A55}" presName="linNode" presStyleCnt="0"/>
      <dgm:spPr/>
    </dgm:pt>
    <dgm:pt modelId="{CCD187B3-ED22-334C-8BA3-7A549E8957C5}" type="pres">
      <dgm:prSet presAssocID="{EC9AB316-8FBC-FD48-91FC-5BE6C5E22A5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4D171B-C860-5F40-89F6-F12A6B87BE58}" type="pres">
      <dgm:prSet presAssocID="{EC9AB316-8FBC-FD48-91FC-5BE6C5E22A55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C1995E-CCB8-EB46-8074-AEC795726096}" type="pres">
      <dgm:prSet presAssocID="{822C3836-B3BC-5B47-9134-49C7BC17A5FB}" presName="sp" presStyleCnt="0"/>
      <dgm:spPr/>
    </dgm:pt>
    <dgm:pt modelId="{534A2AC7-A547-154C-B1EC-FDDCC3F02A30}" type="pres">
      <dgm:prSet presAssocID="{9FDB7632-F5D9-AE4E-B1D2-F6169FDA44BB}" presName="linNode" presStyleCnt="0"/>
      <dgm:spPr/>
    </dgm:pt>
    <dgm:pt modelId="{BBF180E1-18F4-8B41-9853-CD7A32A56F8A}" type="pres">
      <dgm:prSet presAssocID="{9FDB7632-F5D9-AE4E-B1D2-F6169FDA44B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9EF016-91D4-AE4F-A1ED-EB325647FDB5}" type="pres">
      <dgm:prSet presAssocID="{9FDB7632-F5D9-AE4E-B1D2-F6169FDA44B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3B11B-BDA2-D34A-818E-0A5DF7CEFDF2}" type="pres">
      <dgm:prSet presAssocID="{B8611154-9C1D-5F49-8A0D-2B8BBEE2FC31}" presName="sp" presStyleCnt="0"/>
      <dgm:spPr/>
    </dgm:pt>
    <dgm:pt modelId="{61BFEEE3-70A8-E74B-9ED2-A31AFAEEC97B}" type="pres">
      <dgm:prSet presAssocID="{CDFE3CE3-4EE4-2848-A19C-EA291B3F1AE9}" presName="linNode" presStyleCnt="0"/>
      <dgm:spPr/>
    </dgm:pt>
    <dgm:pt modelId="{0D42050D-E02F-2947-9D9B-3764F5CF8FD7}" type="pres">
      <dgm:prSet presAssocID="{CDFE3CE3-4EE4-2848-A19C-EA291B3F1A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DFD0B9-2564-3C47-A871-3D7F510C3615}" type="pres">
      <dgm:prSet presAssocID="{CDFE3CE3-4EE4-2848-A19C-EA291B3F1A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16DBCDD-13B6-9845-9A55-571F73721138}" srcId="{0C20BFA7-DC89-8E4E-BA3D-33AFAB9CDFC0}" destId="{C6EA00F2-A826-FC40-B943-DF6B5D63FD54}" srcOrd="1" destOrd="0" parTransId="{0B2A3C66-FA68-2149-BC2B-DA47DA38B04A}" sibTransId="{CD94F7B7-1505-654C-81A7-AB97DB5D6E12}"/>
    <dgm:cxn modelId="{B7D8E1E5-BDA8-8D4D-80C8-FF3796E74891}" srcId="{0C20BFA7-DC89-8E4E-BA3D-33AFAB9CDFC0}" destId="{CDFE3CE3-4EE4-2848-A19C-EA291B3F1AE9}" srcOrd="4" destOrd="0" parTransId="{8DC14ECF-07D9-BB4E-8C0A-5A342689C8F6}" sibTransId="{03A7D3E8-4654-AC4E-A70E-890160583660}"/>
    <dgm:cxn modelId="{CF6F9008-30BA-B14B-A005-7F5380FF0FF0}" srcId="{C6EA00F2-A826-FC40-B943-DF6B5D63FD54}" destId="{AA695E45-B7FE-E640-A47C-70623AB21045}" srcOrd="0" destOrd="0" parTransId="{90E16171-839B-B741-9B2C-1CB24621DCD3}" sibTransId="{02D16FD5-91B0-E749-988D-80F306F2AA69}"/>
    <dgm:cxn modelId="{07878DEA-6EBA-DD47-86FF-A768E0F6C1A6}" srcId="{0C20BFA7-DC89-8E4E-BA3D-33AFAB9CDFC0}" destId="{7180576F-38F8-F146-9840-64EF515F1E99}" srcOrd="0" destOrd="0" parTransId="{F38B9062-EB6F-864F-885C-944ADF83A623}" sibTransId="{EA28D566-A213-EA48-8C7B-0CB814C189C8}"/>
    <dgm:cxn modelId="{4429E0E2-BA1D-5D49-A5A9-E5D854DD3B5D}" type="presOf" srcId="{0C20BFA7-DC89-8E4E-BA3D-33AFAB9CDFC0}" destId="{F3CB6E58-FFB1-8640-93FC-D9F168B1DF39}" srcOrd="0" destOrd="0" presId="urn:microsoft.com/office/officeart/2005/8/layout/vList5"/>
    <dgm:cxn modelId="{D8051081-AB7E-3143-9494-458B1EFA6F4F}" type="presOf" srcId="{4D45CBEF-46B3-9549-8005-8E525E468376}" destId="{9BB284A8-E6E9-5249-8194-9950CB2EF1C8}" srcOrd="0" destOrd="1" presId="urn:microsoft.com/office/officeart/2005/8/layout/vList5"/>
    <dgm:cxn modelId="{5B60007E-EDBC-1747-879D-36419213373E}" srcId="{EC9AB316-8FBC-FD48-91FC-5BE6C5E22A55}" destId="{D5BE1AA0-0A45-094A-8CFB-E1DF9102727C}" srcOrd="0" destOrd="0" parTransId="{83FD95B1-6998-A341-A607-05C8F53A3964}" sibTransId="{A56E824E-3F25-4546-BF75-D3BBECFA6AB7}"/>
    <dgm:cxn modelId="{40DD1928-3492-6047-8715-7C9CCF930AF8}" type="presOf" srcId="{240EC1A2-D881-E743-B885-89AC76544412}" destId="{D9579F65-0E14-9E4F-B28A-4E2FD5790E52}" srcOrd="0" destOrd="0" presId="urn:microsoft.com/office/officeart/2005/8/layout/vList5"/>
    <dgm:cxn modelId="{31C992F3-E5D6-6549-B470-603B3A347928}" srcId="{9FDB7632-F5D9-AE4E-B1D2-F6169FDA44BB}" destId="{32B38149-43FC-8246-BE29-7324A7131FDD}" srcOrd="1" destOrd="0" parTransId="{D64E3678-59F9-FC4D-BFD0-775E80F23CCB}" sibTransId="{AF5CC57E-AEB1-9A40-9B50-2BE59D3A57C4}"/>
    <dgm:cxn modelId="{DB32440F-4BE1-B845-B7B9-44035A0A9CA8}" type="presOf" srcId="{7180576F-38F8-F146-9840-64EF515F1E99}" destId="{66E3CF19-91F6-1E4C-8DD9-9F4EC738C245}" srcOrd="0" destOrd="0" presId="urn:microsoft.com/office/officeart/2005/8/layout/vList5"/>
    <dgm:cxn modelId="{6E2F4FC1-2338-A540-BB70-B4918229824A}" srcId="{0C20BFA7-DC89-8E4E-BA3D-33AFAB9CDFC0}" destId="{EC9AB316-8FBC-FD48-91FC-5BE6C5E22A55}" srcOrd="2" destOrd="0" parTransId="{600373B9-E76F-904A-B21C-DABB8AA3754D}" sibTransId="{822C3836-B3BC-5B47-9134-49C7BC17A5FB}"/>
    <dgm:cxn modelId="{021ACFA4-C2F4-884E-A9E9-345375CC1A73}" srcId="{7180576F-38F8-F146-9840-64EF515F1E99}" destId="{240EC1A2-D881-E743-B885-89AC76544412}" srcOrd="0" destOrd="0" parTransId="{1E2B9FA0-023F-4A49-80B2-467B161FB7A5}" sibTransId="{087EC619-74F7-ED43-8FCC-0B14B3AC3694}"/>
    <dgm:cxn modelId="{33FA833E-1334-3F4E-8395-4EFB30AF5FA8}" type="presOf" srcId="{D766A057-D69E-CE43-9D8C-BFFA98FE90D8}" destId="{384D171B-C860-5F40-89F6-F12A6B87BE58}" srcOrd="0" destOrd="1" presId="urn:microsoft.com/office/officeart/2005/8/layout/vList5"/>
    <dgm:cxn modelId="{B9342DD7-2E98-DB4D-BAD5-54B1F6722351}" srcId="{0C20BFA7-DC89-8E4E-BA3D-33AFAB9CDFC0}" destId="{9FDB7632-F5D9-AE4E-B1D2-F6169FDA44BB}" srcOrd="3" destOrd="0" parTransId="{82A88A3A-0DA5-6248-989F-CD6DB4FE0F0F}" sibTransId="{B8611154-9C1D-5F49-8A0D-2B8BBEE2FC31}"/>
    <dgm:cxn modelId="{756E3440-7464-4D48-BEB6-2041A4D3CF8D}" type="presOf" srcId="{9FDB7632-F5D9-AE4E-B1D2-F6169FDA44BB}" destId="{BBF180E1-18F4-8B41-9853-CD7A32A56F8A}" srcOrd="0" destOrd="0" presId="urn:microsoft.com/office/officeart/2005/8/layout/vList5"/>
    <dgm:cxn modelId="{5B5E3939-3EC6-A340-A7E0-D7A69537838A}" type="presOf" srcId="{CDFE3CE3-4EE4-2848-A19C-EA291B3F1AE9}" destId="{0D42050D-E02F-2947-9D9B-3764F5CF8FD7}" srcOrd="0" destOrd="0" presId="urn:microsoft.com/office/officeart/2005/8/layout/vList5"/>
    <dgm:cxn modelId="{E9E0AC31-F058-3147-B04A-1264BBAC7C19}" type="presOf" srcId="{EC9AB316-8FBC-FD48-91FC-5BE6C5E22A55}" destId="{CCD187B3-ED22-334C-8BA3-7A549E8957C5}" srcOrd="0" destOrd="0" presId="urn:microsoft.com/office/officeart/2005/8/layout/vList5"/>
    <dgm:cxn modelId="{741AF213-B6DE-6A41-817F-011A2FBA9D15}" type="presOf" srcId="{AA695E45-B7FE-E640-A47C-70623AB21045}" destId="{9BB284A8-E6E9-5249-8194-9950CB2EF1C8}" srcOrd="0" destOrd="0" presId="urn:microsoft.com/office/officeart/2005/8/layout/vList5"/>
    <dgm:cxn modelId="{7C86E784-7267-1B41-A3C2-26295FB95856}" srcId="{C6EA00F2-A826-FC40-B943-DF6B5D63FD54}" destId="{4D45CBEF-46B3-9549-8005-8E525E468376}" srcOrd="1" destOrd="0" parTransId="{0A81ADE7-CCD0-9E41-B2D8-5E6A2CDE7BD6}" sibTransId="{3341547C-377E-154E-93BC-A6FE2DB1EE4C}"/>
    <dgm:cxn modelId="{9A991919-35C8-4747-9EB9-20A0B69BDDBE}" type="presOf" srcId="{32B38149-43FC-8246-BE29-7324A7131FDD}" destId="{CE9EF016-91D4-AE4F-A1ED-EB325647FDB5}" srcOrd="0" destOrd="1" presId="urn:microsoft.com/office/officeart/2005/8/layout/vList5"/>
    <dgm:cxn modelId="{D16BD3C1-C400-4544-AC9A-44B46CEF5085}" srcId="{CDFE3CE3-4EE4-2848-A19C-EA291B3F1AE9}" destId="{49D442BF-CBCA-1340-BA02-AB2C7972FB01}" srcOrd="0" destOrd="0" parTransId="{9140165F-B9AB-FA4B-84C2-41ADC742A450}" sibTransId="{1B3620BD-172E-F34C-B295-7F3581211D6E}"/>
    <dgm:cxn modelId="{70035386-CBA7-9044-A57A-94AF37EA430A}" srcId="{CDFE3CE3-4EE4-2848-A19C-EA291B3F1AE9}" destId="{E5408774-C0C7-4F4D-98FF-CD14B73FBEBB}" srcOrd="1" destOrd="0" parTransId="{C5648A32-B211-CD4A-995A-058E29B79E49}" sibTransId="{1E0E6EE7-A320-0D42-A2ED-F928E876A468}"/>
    <dgm:cxn modelId="{DC90926F-95C5-2243-AA70-A469B2A606CA}" type="presOf" srcId="{49D442BF-CBCA-1340-BA02-AB2C7972FB01}" destId="{86DFD0B9-2564-3C47-A871-3D7F510C3615}" srcOrd="0" destOrd="0" presId="urn:microsoft.com/office/officeart/2005/8/layout/vList5"/>
    <dgm:cxn modelId="{91927C95-BBDE-2044-98F7-E4D83AA64B2E}" type="presOf" srcId="{2A97EECF-84CD-A043-A0F6-27E69BB65633}" destId="{CE9EF016-91D4-AE4F-A1ED-EB325647FDB5}" srcOrd="0" destOrd="0" presId="urn:microsoft.com/office/officeart/2005/8/layout/vList5"/>
    <dgm:cxn modelId="{77A860A8-6EE2-6E45-A650-2221FF4941F5}" type="presOf" srcId="{C6EA00F2-A826-FC40-B943-DF6B5D63FD54}" destId="{3BBF69AB-59CC-304F-A59D-767CE6C27010}" srcOrd="0" destOrd="0" presId="urn:microsoft.com/office/officeart/2005/8/layout/vList5"/>
    <dgm:cxn modelId="{87391FAA-C23B-6B4F-BB5F-473B7FD70EB4}" type="presOf" srcId="{E5408774-C0C7-4F4D-98FF-CD14B73FBEBB}" destId="{86DFD0B9-2564-3C47-A871-3D7F510C3615}" srcOrd="0" destOrd="1" presId="urn:microsoft.com/office/officeart/2005/8/layout/vList5"/>
    <dgm:cxn modelId="{81345B53-6639-9A4A-8471-64B9D8F3C5C5}" srcId="{EC9AB316-8FBC-FD48-91FC-5BE6C5E22A55}" destId="{D766A057-D69E-CE43-9D8C-BFFA98FE90D8}" srcOrd="1" destOrd="0" parTransId="{E8C5534D-6AFB-F642-A954-A0553CB173DC}" sibTransId="{48682DA3-180E-2140-BE65-B31D13CA6E57}"/>
    <dgm:cxn modelId="{6BAD7DFA-38E0-0343-AD42-51C0C1D4D6FC}" type="presOf" srcId="{D5BE1AA0-0A45-094A-8CFB-E1DF9102727C}" destId="{384D171B-C860-5F40-89F6-F12A6B87BE58}" srcOrd="0" destOrd="0" presId="urn:microsoft.com/office/officeart/2005/8/layout/vList5"/>
    <dgm:cxn modelId="{4C3F07D4-70F5-5747-A199-D9AE041D3284}" srcId="{9FDB7632-F5D9-AE4E-B1D2-F6169FDA44BB}" destId="{2A97EECF-84CD-A043-A0F6-27E69BB65633}" srcOrd="0" destOrd="0" parTransId="{C2F622C5-F117-D940-92BE-28C572B1806F}" sibTransId="{09650B56-8D6F-EF44-8FBE-D0D68AFDAEAD}"/>
    <dgm:cxn modelId="{5E7E3FF7-94E3-A447-86B1-069230C73E3D}" type="presParOf" srcId="{F3CB6E58-FFB1-8640-93FC-D9F168B1DF39}" destId="{3D9A5321-03C0-0D44-A084-1B6AAD849E57}" srcOrd="0" destOrd="0" presId="urn:microsoft.com/office/officeart/2005/8/layout/vList5"/>
    <dgm:cxn modelId="{46365FE5-2D57-E843-8F8D-88CE9283D5BE}" type="presParOf" srcId="{3D9A5321-03C0-0D44-A084-1B6AAD849E57}" destId="{66E3CF19-91F6-1E4C-8DD9-9F4EC738C245}" srcOrd="0" destOrd="0" presId="urn:microsoft.com/office/officeart/2005/8/layout/vList5"/>
    <dgm:cxn modelId="{0772991B-58A1-CA48-B47C-E0E546038543}" type="presParOf" srcId="{3D9A5321-03C0-0D44-A084-1B6AAD849E57}" destId="{D9579F65-0E14-9E4F-B28A-4E2FD5790E52}" srcOrd="1" destOrd="0" presId="urn:microsoft.com/office/officeart/2005/8/layout/vList5"/>
    <dgm:cxn modelId="{EDCFB3A0-D157-2147-8E8E-BE7FCAEAA19B}" type="presParOf" srcId="{F3CB6E58-FFB1-8640-93FC-D9F168B1DF39}" destId="{9A77AE31-1DD7-5D4B-B087-4CE540889E17}" srcOrd="1" destOrd="0" presId="urn:microsoft.com/office/officeart/2005/8/layout/vList5"/>
    <dgm:cxn modelId="{C6E296D3-8EC7-894D-9D28-DCE7227EC436}" type="presParOf" srcId="{F3CB6E58-FFB1-8640-93FC-D9F168B1DF39}" destId="{59118CF6-3306-AD42-B23E-3C8A4495A4F1}" srcOrd="2" destOrd="0" presId="urn:microsoft.com/office/officeart/2005/8/layout/vList5"/>
    <dgm:cxn modelId="{EC664DD8-6DE6-834A-BC54-02E8A77F84A8}" type="presParOf" srcId="{59118CF6-3306-AD42-B23E-3C8A4495A4F1}" destId="{3BBF69AB-59CC-304F-A59D-767CE6C27010}" srcOrd="0" destOrd="0" presId="urn:microsoft.com/office/officeart/2005/8/layout/vList5"/>
    <dgm:cxn modelId="{A897D02D-4C46-A140-A18D-F1278C5901B9}" type="presParOf" srcId="{59118CF6-3306-AD42-B23E-3C8A4495A4F1}" destId="{9BB284A8-E6E9-5249-8194-9950CB2EF1C8}" srcOrd="1" destOrd="0" presId="urn:microsoft.com/office/officeart/2005/8/layout/vList5"/>
    <dgm:cxn modelId="{ACF9E281-C81B-6444-9835-6FC63FDC3EA5}" type="presParOf" srcId="{F3CB6E58-FFB1-8640-93FC-D9F168B1DF39}" destId="{C005480B-AF54-0E41-9456-7DEED5748B29}" srcOrd="3" destOrd="0" presId="urn:microsoft.com/office/officeart/2005/8/layout/vList5"/>
    <dgm:cxn modelId="{D85BE82A-328B-FB4A-B723-D143D72B9CEA}" type="presParOf" srcId="{F3CB6E58-FFB1-8640-93FC-D9F168B1DF39}" destId="{A9E9B899-67B6-D04D-BCE7-580A849EA827}" srcOrd="4" destOrd="0" presId="urn:microsoft.com/office/officeart/2005/8/layout/vList5"/>
    <dgm:cxn modelId="{CA8DD87E-120C-FE4A-9743-7208B683B6D4}" type="presParOf" srcId="{A9E9B899-67B6-D04D-BCE7-580A849EA827}" destId="{CCD187B3-ED22-334C-8BA3-7A549E8957C5}" srcOrd="0" destOrd="0" presId="urn:microsoft.com/office/officeart/2005/8/layout/vList5"/>
    <dgm:cxn modelId="{84C7F476-9512-8347-9546-834AAF01BC4F}" type="presParOf" srcId="{A9E9B899-67B6-D04D-BCE7-580A849EA827}" destId="{384D171B-C860-5F40-89F6-F12A6B87BE58}" srcOrd="1" destOrd="0" presId="urn:microsoft.com/office/officeart/2005/8/layout/vList5"/>
    <dgm:cxn modelId="{F8D5B54D-90D1-5749-865C-61DD0D481740}" type="presParOf" srcId="{F3CB6E58-FFB1-8640-93FC-D9F168B1DF39}" destId="{95C1995E-CCB8-EB46-8074-AEC795726096}" srcOrd="5" destOrd="0" presId="urn:microsoft.com/office/officeart/2005/8/layout/vList5"/>
    <dgm:cxn modelId="{988D44F7-90F3-CE4A-812E-05CDCA78B588}" type="presParOf" srcId="{F3CB6E58-FFB1-8640-93FC-D9F168B1DF39}" destId="{534A2AC7-A547-154C-B1EC-FDDCC3F02A30}" srcOrd="6" destOrd="0" presId="urn:microsoft.com/office/officeart/2005/8/layout/vList5"/>
    <dgm:cxn modelId="{B5BBE33E-9AB6-AC4C-B457-9B7FB1D02B59}" type="presParOf" srcId="{534A2AC7-A547-154C-B1EC-FDDCC3F02A30}" destId="{BBF180E1-18F4-8B41-9853-CD7A32A56F8A}" srcOrd="0" destOrd="0" presId="urn:microsoft.com/office/officeart/2005/8/layout/vList5"/>
    <dgm:cxn modelId="{53BA06D1-0916-B446-8AF4-24D0FAF7E87B}" type="presParOf" srcId="{534A2AC7-A547-154C-B1EC-FDDCC3F02A30}" destId="{CE9EF016-91D4-AE4F-A1ED-EB325647FDB5}" srcOrd="1" destOrd="0" presId="urn:microsoft.com/office/officeart/2005/8/layout/vList5"/>
    <dgm:cxn modelId="{3BDAA30A-5985-6249-94B1-8C84C6AF3294}" type="presParOf" srcId="{F3CB6E58-FFB1-8640-93FC-D9F168B1DF39}" destId="{6953B11B-BDA2-D34A-818E-0A5DF7CEFDF2}" srcOrd="7" destOrd="0" presId="urn:microsoft.com/office/officeart/2005/8/layout/vList5"/>
    <dgm:cxn modelId="{F74580BC-1678-7748-A593-433BB2106893}" type="presParOf" srcId="{F3CB6E58-FFB1-8640-93FC-D9F168B1DF39}" destId="{61BFEEE3-70A8-E74B-9ED2-A31AFAEEC97B}" srcOrd="8" destOrd="0" presId="urn:microsoft.com/office/officeart/2005/8/layout/vList5"/>
    <dgm:cxn modelId="{36F93BF7-A619-D449-9C43-C3B79BBE0A5B}" type="presParOf" srcId="{61BFEEE3-70A8-E74B-9ED2-A31AFAEEC97B}" destId="{0D42050D-E02F-2947-9D9B-3764F5CF8FD7}" srcOrd="0" destOrd="0" presId="urn:microsoft.com/office/officeart/2005/8/layout/vList5"/>
    <dgm:cxn modelId="{99D66BC8-3D38-954B-BBEB-A68105C5AB96}" type="presParOf" srcId="{61BFEEE3-70A8-E74B-9ED2-A31AFAEEC97B}" destId="{86DFD0B9-2564-3C47-A871-3D7F510C36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0BFA7-DC89-8E4E-BA3D-33AFAB9CDFC0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80576F-38F8-F146-9840-64EF515F1E99}">
      <dgm:prSet phldrT="[Testo]"/>
      <dgm:spPr/>
      <dgm:t>
        <a:bodyPr/>
        <a:lstStyle/>
        <a:p>
          <a:r>
            <a:rPr lang="it-IT" dirty="0" smtClean="0"/>
            <a:t>N. Minori accolti</a:t>
          </a:r>
          <a:endParaRPr lang="it-IT" dirty="0"/>
        </a:p>
      </dgm:t>
    </dgm:pt>
    <dgm:pt modelId="{F38B9062-EB6F-864F-885C-944ADF83A623}" type="parTrans" cxnId="{07878DEA-6EBA-DD47-86FF-A768E0F6C1A6}">
      <dgm:prSet/>
      <dgm:spPr/>
      <dgm:t>
        <a:bodyPr/>
        <a:lstStyle/>
        <a:p>
          <a:endParaRPr lang="it-IT"/>
        </a:p>
      </dgm:t>
    </dgm:pt>
    <dgm:pt modelId="{EA28D566-A213-EA48-8C7B-0CB814C189C8}" type="sibTrans" cxnId="{07878DEA-6EBA-DD47-86FF-A768E0F6C1A6}">
      <dgm:prSet/>
      <dgm:spPr/>
      <dgm:t>
        <a:bodyPr/>
        <a:lstStyle/>
        <a:p>
          <a:endParaRPr lang="it-IT"/>
        </a:p>
      </dgm:t>
    </dgm:pt>
    <dgm:pt modelId="{240EC1A2-D881-E743-B885-89AC76544412}">
      <dgm:prSet phldrT="[Testo]" custT="1"/>
      <dgm:spPr/>
      <dgm:t>
        <a:bodyPr/>
        <a:lstStyle/>
        <a:p>
          <a:r>
            <a:rPr lang="it-IT" sz="2400" dirty="0" smtClean="0"/>
            <a:t>22</a:t>
          </a:r>
          <a:endParaRPr lang="it-IT" sz="2400" dirty="0"/>
        </a:p>
      </dgm:t>
    </dgm:pt>
    <dgm:pt modelId="{1E2B9FA0-023F-4A49-80B2-467B161FB7A5}" type="parTrans" cxnId="{021ACFA4-C2F4-884E-A9E9-345375CC1A73}">
      <dgm:prSet/>
      <dgm:spPr/>
      <dgm:t>
        <a:bodyPr/>
        <a:lstStyle/>
        <a:p>
          <a:endParaRPr lang="it-IT"/>
        </a:p>
      </dgm:t>
    </dgm:pt>
    <dgm:pt modelId="{087EC619-74F7-ED43-8FCC-0B14B3AC3694}" type="sibTrans" cxnId="{021ACFA4-C2F4-884E-A9E9-345375CC1A73}">
      <dgm:prSet/>
      <dgm:spPr/>
      <dgm:t>
        <a:bodyPr/>
        <a:lstStyle/>
        <a:p>
          <a:endParaRPr lang="it-IT"/>
        </a:p>
      </dgm:t>
    </dgm:pt>
    <dgm:pt modelId="{C6EA00F2-A826-FC40-B943-DF6B5D63FD54}">
      <dgm:prSet phldrT="[Testo]"/>
      <dgm:spPr/>
      <dgm:t>
        <a:bodyPr/>
        <a:lstStyle/>
        <a:p>
          <a:r>
            <a:rPr lang="it-IT" dirty="0" smtClean="0"/>
            <a:t>Età media all’inserimento</a:t>
          </a:r>
          <a:endParaRPr lang="it-IT" dirty="0"/>
        </a:p>
      </dgm:t>
    </dgm:pt>
    <dgm:pt modelId="{0B2A3C66-FA68-2149-BC2B-DA47DA38B04A}" type="parTrans" cxnId="{916DBCDD-13B6-9845-9A55-571F73721138}">
      <dgm:prSet/>
      <dgm:spPr/>
      <dgm:t>
        <a:bodyPr/>
        <a:lstStyle/>
        <a:p>
          <a:endParaRPr lang="it-IT"/>
        </a:p>
      </dgm:t>
    </dgm:pt>
    <dgm:pt modelId="{CD94F7B7-1505-654C-81A7-AB97DB5D6E12}" type="sibTrans" cxnId="{916DBCDD-13B6-9845-9A55-571F73721138}">
      <dgm:prSet/>
      <dgm:spPr/>
      <dgm:t>
        <a:bodyPr/>
        <a:lstStyle/>
        <a:p>
          <a:endParaRPr lang="it-IT"/>
        </a:p>
      </dgm:t>
    </dgm:pt>
    <dgm:pt modelId="{AA695E45-B7FE-E640-A47C-70623AB21045}">
      <dgm:prSet phldrT="[Testo]" custT="1"/>
      <dgm:spPr/>
      <dgm:t>
        <a:bodyPr/>
        <a:lstStyle/>
        <a:p>
          <a:r>
            <a:rPr lang="it-IT" sz="2400" b="1" dirty="0" smtClean="0"/>
            <a:t>8,81</a:t>
          </a:r>
          <a:endParaRPr lang="it-IT" sz="2000" b="1" dirty="0"/>
        </a:p>
      </dgm:t>
    </dgm:pt>
    <dgm:pt modelId="{90E16171-839B-B741-9B2C-1CB24621DCD3}" type="parTrans" cxnId="{CF6F9008-30BA-B14B-A005-7F5380FF0FF0}">
      <dgm:prSet/>
      <dgm:spPr/>
      <dgm:t>
        <a:bodyPr/>
        <a:lstStyle/>
        <a:p>
          <a:endParaRPr lang="it-IT"/>
        </a:p>
      </dgm:t>
    </dgm:pt>
    <dgm:pt modelId="{02D16FD5-91B0-E749-988D-80F306F2AA69}" type="sibTrans" cxnId="{CF6F9008-30BA-B14B-A005-7F5380FF0FF0}">
      <dgm:prSet/>
      <dgm:spPr/>
      <dgm:t>
        <a:bodyPr/>
        <a:lstStyle/>
        <a:p>
          <a:endParaRPr lang="it-IT"/>
        </a:p>
      </dgm:t>
    </dgm:pt>
    <dgm:pt modelId="{9FDB7632-F5D9-AE4E-B1D2-F6169FDA44BB}">
      <dgm:prSet phldrT="[Testo]"/>
      <dgm:spPr/>
      <dgm:t>
        <a:bodyPr/>
        <a:lstStyle/>
        <a:p>
          <a:r>
            <a:rPr lang="it-IT" dirty="0" smtClean="0"/>
            <a:t>Sesso</a:t>
          </a:r>
          <a:endParaRPr lang="it-IT" dirty="0"/>
        </a:p>
      </dgm:t>
    </dgm:pt>
    <dgm:pt modelId="{82A88A3A-0DA5-6248-989F-CD6DB4FE0F0F}" type="parTrans" cxnId="{B9342DD7-2E98-DB4D-BAD5-54B1F6722351}">
      <dgm:prSet/>
      <dgm:spPr/>
      <dgm:t>
        <a:bodyPr/>
        <a:lstStyle/>
        <a:p>
          <a:endParaRPr lang="it-IT"/>
        </a:p>
      </dgm:t>
    </dgm:pt>
    <dgm:pt modelId="{B8611154-9C1D-5F49-8A0D-2B8BBEE2FC31}" type="sibTrans" cxnId="{B9342DD7-2E98-DB4D-BAD5-54B1F6722351}">
      <dgm:prSet/>
      <dgm:spPr/>
      <dgm:t>
        <a:bodyPr/>
        <a:lstStyle/>
        <a:p>
          <a:endParaRPr lang="it-IT"/>
        </a:p>
      </dgm:t>
    </dgm:pt>
    <dgm:pt modelId="{2A97EECF-84CD-A043-A0F6-27E69BB65633}">
      <dgm:prSet phldrT="[Testo]" custT="1"/>
      <dgm:spPr/>
      <dgm:t>
        <a:bodyPr/>
        <a:lstStyle/>
        <a:p>
          <a:r>
            <a:rPr lang="it-IT" sz="2000" dirty="0" smtClean="0"/>
            <a:t>15 maschi - 68,12%</a:t>
          </a:r>
          <a:endParaRPr lang="it-IT" sz="2000" dirty="0"/>
        </a:p>
      </dgm:t>
    </dgm:pt>
    <dgm:pt modelId="{C2F622C5-F117-D940-92BE-28C572B1806F}" type="parTrans" cxnId="{4C3F07D4-70F5-5747-A199-D9AE041D3284}">
      <dgm:prSet/>
      <dgm:spPr/>
      <dgm:t>
        <a:bodyPr/>
        <a:lstStyle/>
        <a:p>
          <a:endParaRPr lang="it-IT"/>
        </a:p>
      </dgm:t>
    </dgm:pt>
    <dgm:pt modelId="{09650B56-8D6F-EF44-8FBE-D0D68AFDAEAD}" type="sibTrans" cxnId="{4C3F07D4-70F5-5747-A199-D9AE041D3284}">
      <dgm:prSet/>
      <dgm:spPr/>
      <dgm:t>
        <a:bodyPr/>
        <a:lstStyle/>
        <a:p>
          <a:endParaRPr lang="it-IT"/>
        </a:p>
      </dgm:t>
    </dgm:pt>
    <dgm:pt modelId="{CDFE3CE3-4EE4-2848-A19C-EA291B3F1AE9}">
      <dgm:prSet phldrT="[Testo]"/>
      <dgm:spPr/>
      <dgm:t>
        <a:bodyPr/>
        <a:lstStyle/>
        <a:p>
          <a:r>
            <a:rPr lang="it-IT" dirty="0" smtClean="0"/>
            <a:t>Nazionalità</a:t>
          </a:r>
          <a:endParaRPr lang="it-IT" dirty="0"/>
        </a:p>
      </dgm:t>
    </dgm:pt>
    <dgm:pt modelId="{8DC14ECF-07D9-BB4E-8C0A-5A342689C8F6}" type="parTrans" cxnId="{B7D8E1E5-BDA8-8D4D-80C8-FF3796E74891}">
      <dgm:prSet/>
      <dgm:spPr/>
      <dgm:t>
        <a:bodyPr/>
        <a:lstStyle/>
        <a:p>
          <a:endParaRPr lang="it-IT"/>
        </a:p>
      </dgm:t>
    </dgm:pt>
    <dgm:pt modelId="{03A7D3E8-4654-AC4E-A70E-890160583660}" type="sibTrans" cxnId="{B7D8E1E5-BDA8-8D4D-80C8-FF3796E74891}">
      <dgm:prSet/>
      <dgm:spPr/>
      <dgm:t>
        <a:bodyPr/>
        <a:lstStyle/>
        <a:p>
          <a:endParaRPr lang="it-IT"/>
        </a:p>
      </dgm:t>
    </dgm:pt>
    <dgm:pt modelId="{49D442BF-CBCA-1340-BA02-AB2C7972FB01}">
      <dgm:prSet phldrT="[Testo]"/>
      <dgm:spPr/>
      <dgm:t>
        <a:bodyPr/>
        <a:lstStyle/>
        <a:p>
          <a:r>
            <a:rPr lang="it-IT" sz="2300" dirty="0" smtClean="0"/>
            <a:t>Italiani: 10 (45,55%) </a:t>
          </a:r>
          <a:endParaRPr lang="it-IT" sz="2300" dirty="0"/>
        </a:p>
      </dgm:t>
    </dgm:pt>
    <dgm:pt modelId="{9140165F-B9AB-FA4B-84C2-41ADC742A450}" type="parTrans" cxnId="{D16BD3C1-C400-4544-AC9A-44B46CEF5085}">
      <dgm:prSet/>
      <dgm:spPr/>
      <dgm:t>
        <a:bodyPr/>
        <a:lstStyle/>
        <a:p>
          <a:endParaRPr lang="it-IT"/>
        </a:p>
      </dgm:t>
    </dgm:pt>
    <dgm:pt modelId="{1B3620BD-172E-F34C-B295-7F3581211D6E}" type="sibTrans" cxnId="{D16BD3C1-C400-4544-AC9A-44B46CEF5085}">
      <dgm:prSet/>
      <dgm:spPr/>
      <dgm:t>
        <a:bodyPr/>
        <a:lstStyle/>
        <a:p>
          <a:endParaRPr lang="it-IT"/>
        </a:p>
      </dgm:t>
    </dgm:pt>
    <dgm:pt modelId="{E5408774-C0C7-4F4D-98FF-CD14B73FBEBB}">
      <dgm:prSet phldrT="[Testo]" custT="1"/>
      <dgm:spPr/>
      <dgm:t>
        <a:bodyPr/>
        <a:lstStyle/>
        <a:p>
          <a:r>
            <a:rPr lang="it-IT" sz="2300" b="1" dirty="0" smtClean="0"/>
            <a:t>Stranieri: 12 (54,55%</a:t>
          </a:r>
          <a:r>
            <a:rPr lang="it-IT" sz="2300" dirty="0" smtClean="0"/>
            <a:t>) </a:t>
          </a:r>
          <a:r>
            <a:rPr lang="it-IT" sz="1600" dirty="0" smtClean="0"/>
            <a:t>(8 nazionalità,  diverse)</a:t>
          </a:r>
          <a:endParaRPr lang="it-IT" sz="1600" dirty="0"/>
        </a:p>
      </dgm:t>
    </dgm:pt>
    <dgm:pt modelId="{C5648A32-B211-CD4A-995A-058E29B79E49}" type="parTrans" cxnId="{70035386-CBA7-9044-A57A-94AF37EA430A}">
      <dgm:prSet/>
      <dgm:spPr/>
      <dgm:t>
        <a:bodyPr/>
        <a:lstStyle/>
        <a:p>
          <a:endParaRPr lang="it-IT"/>
        </a:p>
      </dgm:t>
    </dgm:pt>
    <dgm:pt modelId="{1E0E6EE7-A320-0D42-A2ED-F928E876A468}" type="sibTrans" cxnId="{70035386-CBA7-9044-A57A-94AF37EA430A}">
      <dgm:prSet/>
      <dgm:spPr/>
      <dgm:t>
        <a:bodyPr/>
        <a:lstStyle/>
        <a:p>
          <a:endParaRPr lang="it-IT"/>
        </a:p>
      </dgm:t>
    </dgm:pt>
    <dgm:pt modelId="{32B38149-43FC-8246-BE29-7324A7131FDD}">
      <dgm:prSet phldrT="[Testo]" custT="1"/>
      <dgm:spPr/>
      <dgm:t>
        <a:bodyPr/>
        <a:lstStyle/>
        <a:p>
          <a:r>
            <a:rPr lang="it-IT" sz="2000" dirty="0" smtClean="0"/>
            <a:t>7 femmine - 31,82%</a:t>
          </a:r>
          <a:endParaRPr lang="it-IT" sz="2000" dirty="0"/>
        </a:p>
      </dgm:t>
    </dgm:pt>
    <dgm:pt modelId="{D64E3678-59F9-FC4D-BFD0-775E80F23CCB}" type="parTrans" cxnId="{31C992F3-E5D6-6549-B470-603B3A347928}">
      <dgm:prSet/>
      <dgm:spPr/>
      <dgm:t>
        <a:bodyPr/>
        <a:lstStyle/>
        <a:p>
          <a:endParaRPr lang="it-IT"/>
        </a:p>
      </dgm:t>
    </dgm:pt>
    <dgm:pt modelId="{AF5CC57E-AEB1-9A40-9B50-2BE59D3A57C4}" type="sibTrans" cxnId="{31C992F3-E5D6-6549-B470-603B3A347928}">
      <dgm:prSet/>
      <dgm:spPr/>
      <dgm:t>
        <a:bodyPr/>
        <a:lstStyle/>
        <a:p>
          <a:endParaRPr lang="it-IT"/>
        </a:p>
      </dgm:t>
    </dgm:pt>
    <dgm:pt modelId="{B93CE967-7275-9E4B-951D-057721E3F78B}">
      <dgm:prSet phldrT="[Testo]"/>
      <dgm:spPr/>
      <dgm:t>
        <a:bodyPr/>
        <a:lstStyle/>
        <a:p>
          <a:r>
            <a:rPr lang="it-IT" sz="1600" dirty="0" smtClean="0"/>
            <a:t>Età media</a:t>
          </a:r>
          <a:endParaRPr lang="it-IT" sz="1600" dirty="0"/>
        </a:p>
      </dgm:t>
    </dgm:pt>
    <dgm:pt modelId="{EC198834-65B4-924A-8D34-38AB11006B19}" type="parTrans" cxnId="{F5D0FE2F-006D-884C-8B3A-44FEC6DC7B82}">
      <dgm:prSet/>
      <dgm:spPr/>
      <dgm:t>
        <a:bodyPr/>
        <a:lstStyle/>
        <a:p>
          <a:endParaRPr lang="it-IT"/>
        </a:p>
      </dgm:t>
    </dgm:pt>
    <dgm:pt modelId="{D8740074-2000-BA4C-B73B-9B31DE4F16B9}" type="sibTrans" cxnId="{F5D0FE2F-006D-884C-8B3A-44FEC6DC7B82}">
      <dgm:prSet/>
      <dgm:spPr/>
      <dgm:t>
        <a:bodyPr/>
        <a:lstStyle/>
        <a:p>
          <a:endParaRPr lang="it-IT"/>
        </a:p>
      </dgm:t>
    </dgm:pt>
    <dgm:pt modelId="{D1ADC038-0EAD-B940-8D4C-D8D4C0A578C9}">
      <dgm:prSet phldrT="[Testo]" custT="1"/>
      <dgm:spPr/>
      <dgm:t>
        <a:bodyPr/>
        <a:lstStyle/>
        <a:p>
          <a:r>
            <a:rPr lang="it-IT" sz="1800" b="1" dirty="0" smtClean="0"/>
            <a:t>9,52 </a:t>
          </a:r>
          <a:r>
            <a:rPr lang="it-IT" sz="1600" dirty="0" smtClean="0"/>
            <a:t>anni (</a:t>
          </a:r>
          <a:r>
            <a:rPr lang="it-IT" sz="1600" dirty="0" err="1" smtClean="0"/>
            <a:t>range</a:t>
          </a:r>
          <a:r>
            <a:rPr lang="it-IT" sz="1600" dirty="0" smtClean="0"/>
            <a:t> 4,32- 14,60)</a:t>
          </a:r>
          <a:endParaRPr lang="it-IT" sz="1600" dirty="0"/>
        </a:p>
      </dgm:t>
    </dgm:pt>
    <dgm:pt modelId="{82DB8BEF-04B5-CA47-9EE8-D8BFBD038C4C}" type="parTrans" cxnId="{39CB074B-414B-0E44-BFCB-A05A3B9C64F0}">
      <dgm:prSet/>
      <dgm:spPr/>
      <dgm:t>
        <a:bodyPr/>
        <a:lstStyle/>
        <a:p>
          <a:endParaRPr lang="it-IT"/>
        </a:p>
      </dgm:t>
    </dgm:pt>
    <dgm:pt modelId="{BD670786-65D9-5B43-A40B-F5B10D4073F5}" type="sibTrans" cxnId="{39CB074B-414B-0E44-BFCB-A05A3B9C64F0}">
      <dgm:prSet/>
      <dgm:spPr/>
      <dgm:t>
        <a:bodyPr/>
        <a:lstStyle/>
        <a:p>
          <a:endParaRPr lang="it-IT"/>
        </a:p>
      </dgm:t>
    </dgm:pt>
    <dgm:pt modelId="{4162E969-D7DA-8E40-BBF7-323D4EAF6E0C}">
      <dgm:prSet custT="1"/>
      <dgm:spPr/>
      <dgm:t>
        <a:bodyPr/>
        <a:lstStyle/>
        <a:p>
          <a:r>
            <a:rPr lang="it-IT" sz="1600" dirty="0" smtClean="0"/>
            <a:t>(per l’ambulatorio classico, escluso consulenze e spicco il volo: </a:t>
          </a:r>
          <a:r>
            <a:rPr lang="it-IT" sz="1600" b="1" dirty="0" smtClean="0"/>
            <a:t>6,85</a:t>
          </a:r>
          <a:r>
            <a:rPr lang="it-IT" sz="1600" dirty="0" smtClean="0"/>
            <a:t>)</a:t>
          </a:r>
          <a:endParaRPr lang="it-IT" sz="1600" dirty="0"/>
        </a:p>
      </dgm:t>
    </dgm:pt>
    <dgm:pt modelId="{8ED089B2-E743-314E-9867-253B7F2803B9}" type="parTrans" cxnId="{F36BFC78-0BD2-7148-A156-1CD3E79D4F77}">
      <dgm:prSet/>
      <dgm:spPr/>
      <dgm:t>
        <a:bodyPr/>
        <a:lstStyle/>
        <a:p>
          <a:endParaRPr lang="it-IT"/>
        </a:p>
      </dgm:t>
    </dgm:pt>
    <dgm:pt modelId="{A8065BFA-A83E-3841-8A50-B63FD21BF1BB}" type="sibTrans" cxnId="{F36BFC78-0BD2-7148-A156-1CD3E79D4F77}">
      <dgm:prSet/>
      <dgm:spPr/>
      <dgm:t>
        <a:bodyPr/>
        <a:lstStyle/>
        <a:p>
          <a:endParaRPr lang="it-IT"/>
        </a:p>
      </dgm:t>
    </dgm:pt>
    <dgm:pt modelId="{30C5952D-F22D-E947-8EF0-F5EDD2C5F383}">
      <dgm:prSet phldrT="[Testo]" custT="1"/>
      <dgm:spPr/>
      <dgm:t>
        <a:bodyPr/>
        <a:lstStyle/>
        <a:p>
          <a:r>
            <a:rPr lang="it-IT" sz="1600" dirty="0" smtClean="0"/>
            <a:t>Solo ambulatorio classico, escluso consulenze e spicco il volo: </a:t>
          </a:r>
          <a:r>
            <a:rPr lang="it-IT" sz="1600" b="1" dirty="0" smtClean="0"/>
            <a:t>6,03</a:t>
          </a:r>
          <a:endParaRPr lang="it-IT" sz="2000" dirty="0"/>
        </a:p>
      </dgm:t>
    </dgm:pt>
    <dgm:pt modelId="{AE83C548-2859-4442-B1DB-FD2476EF90E0}" type="parTrans" cxnId="{65A7C1B4-CC7B-7546-86BE-8665CB83FB35}">
      <dgm:prSet/>
      <dgm:spPr/>
      <dgm:t>
        <a:bodyPr/>
        <a:lstStyle/>
        <a:p>
          <a:endParaRPr lang="it-IT"/>
        </a:p>
      </dgm:t>
    </dgm:pt>
    <dgm:pt modelId="{C2361111-ECFB-0145-B6BB-C912C4E0AE67}" type="sibTrans" cxnId="{65A7C1B4-CC7B-7546-86BE-8665CB83FB35}">
      <dgm:prSet/>
      <dgm:spPr/>
      <dgm:t>
        <a:bodyPr/>
        <a:lstStyle/>
        <a:p>
          <a:endParaRPr lang="it-IT"/>
        </a:p>
      </dgm:t>
    </dgm:pt>
    <dgm:pt modelId="{F3CB6E58-FFB1-8640-93FC-D9F168B1DF39}" type="pres">
      <dgm:prSet presAssocID="{0C20BFA7-DC89-8E4E-BA3D-33AFAB9CDF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9A5321-03C0-0D44-A084-1B6AAD849E57}" type="pres">
      <dgm:prSet presAssocID="{7180576F-38F8-F146-9840-64EF515F1E99}" presName="linNode" presStyleCnt="0"/>
      <dgm:spPr/>
    </dgm:pt>
    <dgm:pt modelId="{66E3CF19-91F6-1E4C-8DD9-9F4EC738C245}" type="pres">
      <dgm:prSet presAssocID="{7180576F-38F8-F146-9840-64EF515F1E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79F65-0E14-9E4F-B28A-4E2FD5790E52}" type="pres">
      <dgm:prSet presAssocID="{7180576F-38F8-F146-9840-64EF515F1E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77AE31-1DD7-5D4B-B087-4CE540889E17}" type="pres">
      <dgm:prSet presAssocID="{EA28D566-A213-EA48-8C7B-0CB814C189C8}" presName="sp" presStyleCnt="0"/>
      <dgm:spPr/>
    </dgm:pt>
    <dgm:pt modelId="{64CDC063-AF6B-BE45-A8D3-F9859CE0A4D3}" type="pres">
      <dgm:prSet presAssocID="{B93CE967-7275-9E4B-951D-057721E3F78B}" presName="linNode" presStyleCnt="0"/>
      <dgm:spPr/>
    </dgm:pt>
    <dgm:pt modelId="{D95FB10A-29A6-4A40-90A6-0EEA2B96C19B}" type="pres">
      <dgm:prSet presAssocID="{B93CE967-7275-9E4B-951D-057721E3F78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E3EAAD-4D22-9B42-B199-7569E3FF6E37}" type="pres">
      <dgm:prSet presAssocID="{B93CE967-7275-9E4B-951D-057721E3F78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EAE71E-D733-2941-AAB3-1C1328908235}" type="pres">
      <dgm:prSet presAssocID="{D8740074-2000-BA4C-B73B-9B31DE4F16B9}" presName="sp" presStyleCnt="0"/>
      <dgm:spPr/>
    </dgm:pt>
    <dgm:pt modelId="{59118CF6-3306-AD42-B23E-3C8A4495A4F1}" type="pres">
      <dgm:prSet presAssocID="{C6EA00F2-A826-FC40-B943-DF6B5D63FD54}" presName="linNode" presStyleCnt="0"/>
      <dgm:spPr/>
    </dgm:pt>
    <dgm:pt modelId="{3BBF69AB-59CC-304F-A59D-767CE6C27010}" type="pres">
      <dgm:prSet presAssocID="{C6EA00F2-A826-FC40-B943-DF6B5D63FD5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B284A8-E6E9-5249-8194-9950CB2EF1C8}" type="pres">
      <dgm:prSet presAssocID="{C6EA00F2-A826-FC40-B943-DF6B5D63FD5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05480B-AF54-0E41-9456-7DEED5748B29}" type="pres">
      <dgm:prSet presAssocID="{CD94F7B7-1505-654C-81A7-AB97DB5D6E12}" presName="sp" presStyleCnt="0"/>
      <dgm:spPr/>
    </dgm:pt>
    <dgm:pt modelId="{534A2AC7-A547-154C-B1EC-FDDCC3F02A30}" type="pres">
      <dgm:prSet presAssocID="{9FDB7632-F5D9-AE4E-B1D2-F6169FDA44BB}" presName="linNode" presStyleCnt="0"/>
      <dgm:spPr/>
    </dgm:pt>
    <dgm:pt modelId="{BBF180E1-18F4-8B41-9853-CD7A32A56F8A}" type="pres">
      <dgm:prSet presAssocID="{9FDB7632-F5D9-AE4E-B1D2-F6169FDA44B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9EF016-91D4-AE4F-A1ED-EB325647FDB5}" type="pres">
      <dgm:prSet presAssocID="{9FDB7632-F5D9-AE4E-B1D2-F6169FDA44B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3B11B-BDA2-D34A-818E-0A5DF7CEFDF2}" type="pres">
      <dgm:prSet presAssocID="{B8611154-9C1D-5F49-8A0D-2B8BBEE2FC31}" presName="sp" presStyleCnt="0"/>
      <dgm:spPr/>
    </dgm:pt>
    <dgm:pt modelId="{61BFEEE3-70A8-E74B-9ED2-A31AFAEEC97B}" type="pres">
      <dgm:prSet presAssocID="{CDFE3CE3-4EE4-2848-A19C-EA291B3F1AE9}" presName="linNode" presStyleCnt="0"/>
      <dgm:spPr/>
    </dgm:pt>
    <dgm:pt modelId="{0D42050D-E02F-2947-9D9B-3764F5CF8FD7}" type="pres">
      <dgm:prSet presAssocID="{CDFE3CE3-4EE4-2848-A19C-EA291B3F1A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DFD0B9-2564-3C47-A871-3D7F510C3615}" type="pres">
      <dgm:prSet presAssocID="{CDFE3CE3-4EE4-2848-A19C-EA291B3F1A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16DBCDD-13B6-9845-9A55-571F73721138}" srcId="{0C20BFA7-DC89-8E4E-BA3D-33AFAB9CDFC0}" destId="{C6EA00F2-A826-FC40-B943-DF6B5D63FD54}" srcOrd="2" destOrd="0" parTransId="{0B2A3C66-FA68-2149-BC2B-DA47DA38B04A}" sibTransId="{CD94F7B7-1505-654C-81A7-AB97DB5D6E12}"/>
    <dgm:cxn modelId="{D1F72E92-075D-D048-9648-F19C0A7EF8BF}" type="presOf" srcId="{CDFE3CE3-4EE4-2848-A19C-EA291B3F1AE9}" destId="{0D42050D-E02F-2947-9D9B-3764F5CF8FD7}" srcOrd="0" destOrd="0" presId="urn:microsoft.com/office/officeart/2005/8/layout/vList5"/>
    <dgm:cxn modelId="{07878DEA-6EBA-DD47-86FF-A768E0F6C1A6}" srcId="{0C20BFA7-DC89-8E4E-BA3D-33AFAB9CDFC0}" destId="{7180576F-38F8-F146-9840-64EF515F1E99}" srcOrd="0" destOrd="0" parTransId="{F38B9062-EB6F-864F-885C-944ADF83A623}" sibTransId="{EA28D566-A213-EA48-8C7B-0CB814C189C8}"/>
    <dgm:cxn modelId="{B7D8E1E5-BDA8-8D4D-80C8-FF3796E74891}" srcId="{0C20BFA7-DC89-8E4E-BA3D-33AFAB9CDFC0}" destId="{CDFE3CE3-4EE4-2848-A19C-EA291B3F1AE9}" srcOrd="4" destOrd="0" parTransId="{8DC14ECF-07D9-BB4E-8C0A-5A342689C8F6}" sibTransId="{03A7D3E8-4654-AC4E-A70E-890160583660}"/>
    <dgm:cxn modelId="{CF6F9008-30BA-B14B-A005-7F5380FF0FF0}" srcId="{C6EA00F2-A826-FC40-B943-DF6B5D63FD54}" destId="{AA695E45-B7FE-E640-A47C-70623AB21045}" srcOrd="0" destOrd="0" parTransId="{90E16171-839B-B741-9B2C-1CB24621DCD3}" sibTransId="{02D16FD5-91B0-E749-988D-80F306F2AA69}"/>
    <dgm:cxn modelId="{AFE125A1-B50A-0F4D-B55C-402A5DBECE5C}" type="presOf" srcId="{240EC1A2-D881-E743-B885-89AC76544412}" destId="{D9579F65-0E14-9E4F-B28A-4E2FD5790E52}" srcOrd="0" destOrd="0" presId="urn:microsoft.com/office/officeart/2005/8/layout/vList5"/>
    <dgm:cxn modelId="{D30CFD51-3532-2047-92AD-DFF22B188EB5}" type="presOf" srcId="{9FDB7632-F5D9-AE4E-B1D2-F6169FDA44BB}" destId="{BBF180E1-18F4-8B41-9853-CD7A32A56F8A}" srcOrd="0" destOrd="0" presId="urn:microsoft.com/office/officeart/2005/8/layout/vList5"/>
    <dgm:cxn modelId="{FF654424-FC31-6E46-A832-507E9D68EEBD}" type="presOf" srcId="{4162E969-D7DA-8E40-BBF7-323D4EAF6E0C}" destId="{A2E3EAAD-4D22-9B42-B199-7569E3FF6E37}" srcOrd="0" destOrd="1" presId="urn:microsoft.com/office/officeart/2005/8/layout/vList5"/>
    <dgm:cxn modelId="{A9689E54-AA12-6740-9243-E0A0372D314C}" type="presOf" srcId="{30C5952D-F22D-E947-8EF0-F5EDD2C5F383}" destId="{9BB284A8-E6E9-5249-8194-9950CB2EF1C8}" srcOrd="0" destOrd="1" presId="urn:microsoft.com/office/officeart/2005/8/layout/vList5"/>
    <dgm:cxn modelId="{F36BFC78-0BD2-7148-A156-1CD3E79D4F77}" srcId="{B93CE967-7275-9E4B-951D-057721E3F78B}" destId="{4162E969-D7DA-8E40-BBF7-323D4EAF6E0C}" srcOrd="1" destOrd="0" parTransId="{8ED089B2-E743-314E-9867-253B7F2803B9}" sibTransId="{A8065BFA-A83E-3841-8A50-B63FD21BF1BB}"/>
    <dgm:cxn modelId="{CFBB57BD-E2A9-334C-ABCF-099B4C6A7493}" type="presOf" srcId="{32B38149-43FC-8246-BE29-7324A7131FDD}" destId="{CE9EF016-91D4-AE4F-A1ED-EB325647FDB5}" srcOrd="0" destOrd="1" presId="urn:microsoft.com/office/officeart/2005/8/layout/vList5"/>
    <dgm:cxn modelId="{31C992F3-E5D6-6549-B470-603B3A347928}" srcId="{9FDB7632-F5D9-AE4E-B1D2-F6169FDA44BB}" destId="{32B38149-43FC-8246-BE29-7324A7131FDD}" srcOrd="1" destOrd="0" parTransId="{D64E3678-59F9-FC4D-BFD0-775E80F23CCB}" sibTransId="{AF5CC57E-AEB1-9A40-9B50-2BE59D3A57C4}"/>
    <dgm:cxn modelId="{5D755D97-DA19-754C-B4B2-C3A78FD0B5D4}" type="presOf" srcId="{E5408774-C0C7-4F4D-98FF-CD14B73FBEBB}" destId="{86DFD0B9-2564-3C47-A871-3D7F510C3615}" srcOrd="0" destOrd="1" presId="urn:microsoft.com/office/officeart/2005/8/layout/vList5"/>
    <dgm:cxn modelId="{BF5C6823-945F-7245-ADE0-DC51C4C398B0}" type="presOf" srcId="{49D442BF-CBCA-1340-BA02-AB2C7972FB01}" destId="{86DFD0B9-2564-3C47-A871-3D7F510C3615}" srcOrd="0" destOrd="0" presId="urn:microsoft.com/office/officeart/2005/8/layout/vList5"/>
    <dgm:cxn modelId="{021ACFA4-C2F4-884E-A9E9-345375CC1A73}" srcId="{7180576F-38F8-F146-9840-64EF515F1E99}" destId="{240EC1A2-D881-E743-B885-89AC76544412}" srcOrd="0" destOrd="0" parTransId="{1E2B9FA0-023F-4A49-80B2-467B161FB7A5}" sibTransId="{087EC619-74F7-ED43-8FCC-0B14B3AC3694}"/>
    <dgm:cxn modelId="{F5D0FE2F-006D-884C-8B3A-44FEC6DC7B82}" srcId="{0C20BFA7-DC89-8E4E-BA3D-33AFAB9CDFC0}" destId="{B93CE967-7275-9E4B-951D-057721E3F78B}" srcOrd="1" destOrd="0" parTransId="{EC198834-65B4-924A-8D34-38AB11006B19}" sibTransId="{D8740074-2000-BA4C-B73B-9B31DE4F16B9}"/>
    <dgm:cxn modelId="{39CB074B-414B-0E44-BFCB-A05A3B9C64F0}" srcId="{B93CE967-7275-9E4B-951D-057721E3F78B}" destId="{D1ADC038-0EAD-B940-8D4C-D8D4C0A578C9}" srcOrd="0" destOrd="0" parTransId="{82DB8BEF-04B5-CA47-9EE8-D8BFBD038C4C}" sibTransId="{BD670786-65D9-5B43-A40B-F5B10D4073F5}"/>
    <dgm:cxn modelId="{3F48A246-15E2-F046-929E-337D471C07DF}" type="presOf" srcId="{2A97EECF-84CD-A043-A0F6-27E69BB65633}" destId="{CE9EF016-91D4-AE4F-A1ED-EB325647FDB5}" srcOrd="0" destOrd="0" presId="urn:microsoft.com/office/officeart/2005/8/layout/vList5"/>
    <dgm:cxn modelId="{B9342DD7-2E98-DB4D-BAD5-54B1F6722351}" srcId="{0C20BFA7-DC89-8E4E-BA3D-33AFAB9CDFC0}" destId="{9FDB7632-F5D9-AE4E-B1D2-F6169FDA44BB}" srcOrd="3" destOrd="0" parTransId="{82A88A3A-0DA5-6248-989F-CD6DB4FE0F0F}" sibTransId="{B8611154-9C1D-5F49-8A0D-2B8BBEE2FC31}"/>
    <dgm:cxn modelId="{97C15B49-A7FE-634E-A499-F548A6D7FC88}" type="presOf" srcId="{0C20BFA7-DC89-8E4E-BA3D-33AFAB9CDFC0}" destId="{F3CB6E58-FFB1-8640-93FC-D9F168B1DF39}" srcOrd="0" destOrd="0" presId="urn:microsoft.com/office/officeart/2005/8/layout/vList5"/>
    <dgm:cxn modelId="{52084CEA-7B3B-5742-8686-9FF7CE3BF3BC}" type="presOf" srcId="{D1ADC038-0EAD-B940-8D4C-D8D4C0A578C9}" destId="{A2E3EAAD-4D22-9B42-B199-7569E3FF6E37}" srcOrd="0" destOrd="0" presId="urn:microsoft.com/office/officeart/2005/8/layout/vList5"/>
    <dgm:cxn modelId="{67F2E456-9F22-FF40-A9D0-3191D6410A4C}" type="presOf" srcId="{B93CE967-7275-9E4B-951D-057721E3F78B}" destId="{D95FB10A-29A6-4A40-90A6-0EEA2B96C19B}" srcOrd="0" destOrd="0" presId="urn:microsoft.com/office/officeart/2005/8/layout/vList5"/>
    <dgm:cxn modelId="{D16BD3C1-C400-4544-AC9A-44B46CEF5085}" srcId="{CDFE3CE3-4EE4-2848-A19C-EA291B3F1AE9}" destId="{49D442BF-CBCA-1340-BA02-AB2C7972FB01}" srcOrd="0" destOrd="0" parTransId="{9140165F-B9AB-FA4B-84C2-41ADC742A450}" sibTransId="{1B3620BD-172E-F34C-B295-7F3581211D6E}"/>
    <dgm:cxn modelId="{70035386-CBA7-9044-A57A-94AF37EA430A}" srcId="{CDFE3CE3-4EE4-2848-A19C-EA291B3F1AE9}" destId="{E5408774-C0C7-4F4D-98FF-CD14B73FBEBB}" srcOrd="1" destOrd="0" parTransId="{C5648A32-B211-CD4A-995A-058E29B79E49}" sibTransId="{1E0E6EE7-A320-0D42-A2ED-F928E876A468}"/>
    <dgm:cxn modelId="{D92854D5-7396-AE43-B2D7-DBBD208700E3}" type="presOf" srcId="{AA695E45-B7FE-E640-A47C-70623AB21045}" destId="{9BB284A8-E6E9-5249-8194-9950CB2EF1C8}" srcOrd="0" destOrd="0" presId="urn:microsoft.com/office/officeart/2005/8/layout/vList5"/>
    <dgm:cxn modelId="{7825569D-018A-EB42-BF00-41ADB30499C3}" type="presOf" srcId="{C6EA00F2-A826-FC40-B943-DF6B5D63FD54}" destId="{3BBF69AB-59CC-304F-A59D-767CE6C27010}" srcOrd="0" destOrd="0" presId="urn:microsoft.com/office/officeart/2005/8/layout/vList5"/>
    <dgm:cxn modelId="{48E20F68-C2AD-6C4A-8C19-2841B74079D9}" type="presOf" srcId="{7180576F-38F8-F146-9840-64EF515F1E99}" destId="{66E3CF19-91F6-1E4C-8DD9-9F4EC738C245}" srcOrd="0" destOrd="0" presId="urn:microsoft.com/office/officeart/2005/8/layout/vList5"/>
    <dgm:cxn modelId="{4C3F07D4-70F5-5747-A199-D9AE041D3284}" srcId="{9FDB7632-F5D9-AE4E-B1D2-F6169FDA44BB}" destId="{2A97EECF-84CD-A043-A0F6-27E69BB65633}" srcOrd="0" destOrd="0" parTransId="{C2F622C5-F117-D940-92BE-28C572B1806F}" sibTransId="{09650B56-8D6F-EF44-8FBE-D0D68AFDAEAD}"/>
    <dgm:cxn modelId="{65A7C1B4-CC7B-7546-86BE-8665CB83FB35}" srcId="{C6EA00F2-A826-FC40-B943-DF6B5D63FD54}" destId="{30C5952D-F22D-E947-8EF0-F5EDD2C5F383}" srcOrd="1" destOrd="0" parTransId="{AE83C548-2859-4442-B1DB-FD2476EF90E0}" sibTransId="{C2361111-ECFB-0145-B6BB-C912C4E0AE67}"/>
    <dgm:cxn modelId="{67D497B1-FD2A-E046-9738-EC7A655EB37D}" type="presParOf" srcId="{F3CB6E58-FFB1-8640-93FC-D9F168B1DF39}" destId="{3D9A5321-03C0-0D44-A084-1B6AAD849E57}" srcOrd="0" destOrd="0" presId="urn:microsoft.com/office/officeart/2005/8/layout/vList5"/>
    <dgm:cxn modelId="{932DEACE-793C-0640-9D7F-F9E5EEFA5CFF}" type="presParOf" srcId="{3D9A5321-03C0-0D44-A084-1B6AAD849E57}" destId="{66E3CF19-91F6-1E4C-8DD9-9F4EC738C245}" srcOrd="0" destOrd="0" presId="urn:microsoft.com/office/officeart/2005/8/layout/vList5"/>
    <dgm:cxn modelId="{EF2D9C1C-C58A-CD41-9552-74D299A9EFBF}" type="presParOf" srcId="{3D9A5321-03C0-0D44-A084-1B6AAD849E57}" destId="{D9579F65-0E14-9E4F-B28A-4E2FD5790E52}" srcOrd="1" destOrd="0" presId="urn:microsoft.com/office/officeart/2005/8/layout/vList5"/>
    <dgm:cxn modelId="{F7C567A3-3FE4-784E-88F3-00CC29E6D21C}" type="presParOf" srcId="{F3CB6E58-FFB1-8640-93FC-D9F168B1DF39}" destId="{9A77AE31-1DD7-5D4B-B087-4CE540889E17}" srcOrd="1" destOrd="0" presId="urn:microsoft.com/office/officeart/2005/8/layout/vList5"/>
    <dgm:cxn modelId="{7DF7AF09-A596-A94B-910F-62FBC22A873C}" type="presParOf" srcId="{F3CB6E58-FFB1-8640-93FC-D9F168B1DF39}" destId="{64CDC063-AF6B-BE45-A8D3-F9859CE0A4D3}" srcOrd="2" destOrd="0" presId="urn:microsoft.com/office/officeart/2005/8/layout/vList5"/>
    <dgm:cxn modelId="{AF65D2A9-C58E-F945-9474-83239FB67F41}" type="presParOf" srcId="{64CDC063-AF6B-BE45-A8D3-F9859CE0A4D3}" destId="{D95FB10A-29A6-4A40-90A6-0EEA2B96C19B}" srcOrd="0" destOrd="0" presId="urn:microsoft.com/office/officeart/2005/8/layout/vList5"/>
    <dgm:cxn modelId="{756E7459-1ACB-F249-A9C9-7AF01FE70AFB}" type="presParOf" srcId="{64CDC063-AF6B-BE45-A8D3-F9859CE0A4D3}" destId="{A2E3EAAD-4D22-9B42-B199-7569E3FF6E37}" srcOrd="1" destOrd="0" presId="urn:microsoft.com/office/officeart/2005/8/layout/vList5"/>
    <dgm:cxn modelId="{E110D1DC-BEC5-974F-87F7-85E092094C6D}" type="presParOf" srcId="{F3CB6E58-FFB1-8640-93FC-D9F168B1DF39}" destId="{BCEAE71E-D733-2941-AAB3-1C1328908235}" srcOrd="3" destOrd="0" presId="urn:microsoft.com/office/officeart/2005/8/layout/vList5"/>
    <dgm:cxn modelId="{4118FFC9-2021-5C48-9C72-A8B5F5702B62}" type="presParOf" srcId="{F3CB6E58-FFB1-8640-93FC-D9F168B1DF39}" destId="{59118CF6-3306-AD42-B23E-3C8A4495A4F1}" srcOrd="4" destOrd="0" presId="urn:microsoft.com/office/officeart/2005/8/layout/vList5"/>
    <dgm:cxn modelId="{26EAFC8B-C3C7-C245-B22B-04E7125A02B7}" type="presParOf" srcId="{59118CF6-3306-AD42-B23E-3C8A4495A4F1}" destId="{3BBF69AB-59CC-304F-A59D-767CE6C27010}" srcOrd="0" destOrd="0" presId="urn:microsoft.com/office/officeart/2005/8/layout/vList5"/>
    <dgm:cxn modelId="{7AFCC686-AF78-7747-AAF7-102582000A1D}" type="presParOf" srcId="{59118CF6-3306-AD42-B23E-3C8A4495A4F1}" destId="{9BB284A8-E6E9-5249-8194-9950CB2EF1C8}" srcOrd="1" destOrd="0" presId="urn:microsoft.com/office/officeart/2005/8/layout/vList5"/>
    <dgm:cxn modelId="{327FCD19-4FE7-4447-89DB-71DBA29E5A65}" type="presParOf" srcId="{F3CB6E58-FFB1-8640-93FC-D9F168B1DF39}" destId="{C005480B-AF54-0E41-9456-7DEED5748B29}" srcOrd="5" destOrd="0" presId="urn:microsoft.com/office/officeart/2005/8/layout/vList5"/>
    <dgm:cxn modelId="{DFF2170E-9B70-6945-BCF9-C466D3C45ECE}" type="presParOf" srcId="{F3CB6E58-FFB1-8640-93FC-D9F168B1DF39}" destId="{534A2AC7-A547-154C-B1EC-FDDCC3F02A30}" srcOrd="6" destOrd="0" presId="urn:microsoft.com/office/officeart/2005/8/layout/vList5"/>
    <dgm:cxn modelId="{53C1DD22-FE99-B94C-8CCC-5A44C5462A1B}" type="presParOf" srcId="{534A2AC7-A547-154C-B1EC-FDDCC3F02A30}" destId="{BBF180E1-18F4-8B41-9853-CD7A32A56F8A}" srcOrd="0" destOrd="0" presId="urn:microsoft.com/office/officeart/2005/8/layout/vList5"/>
    <dgm:cxn modelId="{306E4F5F-4FAF-2D40-99CD-7BFAEAB89C86}" type="presParOf" srcId="{534A2AC7-A547-154C-B1EC-FDDCC3F02A30}" destId="{CE9EF016-91D4-AE4F-A1ED-EB325647FDB5}" srcOrd="1" destOrd="0" presId="urn:microsoft.com/office/officeart/2005/8/layout/vList5"/>
    <dgm:cxn modelId="{6DA28525-BCF7-B04F-940E-07CEB4DC4288}" type="presParOf" srcId="{F3CB6E58-FFB1-8640-93FC-D9F168B1DF39}" destId="{6953B11B-BDA2-D34A-818E-0A5DF7CEFDF2}" srcOrd="7" destOrd="0" presId="urn:microsoft.com/office/officeart/2005/8/layout/vList5"/>
    <dgm:cxn modelId="{4E994247-50AA-ED4C-B86C-59CF470954AA}" type="presParOf" srcId="{F3CB6E58-FFB1-8640-93FC-D9F168B1DF39}" destId="{61BFEEE3-70A8-E74B-9ED2-A31AFAEEC97B}" srcOrd="8" destOrd="0" presId="urn:microsoft.com/office/officeart/2005/8/layout/vList5"/>
    <dgm:cxn modelId="{0E030751-3422-1146-AEA0-A3EDE6E1DD73}" type="presParOf" srcId="{61BFEEE3-70A8-E74B-9ED2-A31AFAEEC97B}" destId="{0D42050D-E02F-2947-9D9B-3764F5CF8FD7}" srcOrd="0" destOrd="0" presId="urn:microsoft.com/office/officeart/2005/8/layout/vList5"/>
    <dgm:cxn modelId="{6DD4E19F-33FB-A84D-8A5F-89DF40C6204F}" type="presParOf" srcId="{61BFEEE3-70A8-E74B-9ED2-A31AFAEEC97B}" destId="{86DFD0B9-2564-3C47-A871-3D7F510C36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C86C1-039D-4F05-B4A1-6B3911274A0C}" type="doc">
      <dgm:prSet loTypeId="urn:microsoft.com/office/officeart/2005/8/layout/pyramid4" loCatId="relationship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it-IT"/>
        </a:p>
      </dgm:t>
    </dgm:pt>
    <dgm:pt modelId="{1D5F1A58-D0CF-4865-9BBD-F2D921A0BE7A}">
      <dgm:prSet phldrT="[Testo]" custT="1"/>
      <dgm:spPr>
        <a:solidFill>
          <a:srgbClr val="FF0000"/>
        </a:solidFill>
      </dgm:spPr>
      <dgm:t>
        <a:bodyPr/>
        <a:lstStyle/>
        <a:p>
          <a:r>
            <a:rPr lang="it-IT" sz="2800" b="1" dirty="0" smtClean="0"/>
            <a:t>NPI</a:t>
          </a:r>
          <a:endParaRPr lang="it-IT" sz="2800" b="1" dirty="0"/>
        </a:p>
      </dgm:t>
    </dgm:pt>
    <dgm:pt modelId="{7B8B355F-DC3C-4BDA-9525-03A267185F72}" type="parTrans" cxnId="{FF512EF1-0AF8-4359-A47E-4691E12306F4}">
      <dgm:prSet/>
      <dgm:spPr/>
      <dgm:t>
        <a:bodyPr/>
        <a:lstStyle/>
        <a:p>
          <a:endParaRPr lang="it-IT"/>
        </a:p>
      </dgm:t>
    </dgm:pt>
    <dgm:pt modelId="{FDBC28AB-A5FC-4920-A0A0-523447E90926}" type="sibTrans" cxnId="{FF512EF1-0AF8-4359-A47E-4691E12306F4}">
      <dgm:prSet/>
      <dgm:spPr/>
      <dgm:t>
        <a:bodyPr/>
        <a:lstStyle/>
        <a:p>
          <a:endParaRPr lang="it-IT"/>
        </a:p>
      </dgm:t>
    </dgm:pt>
    <dgm:pt modelId="{2CFE2989-D367-4C21-A045-DFBC88A281E5}">
      <dgm:prSet phldrT="[Testo]" custT="1"/>
      <dgm:spPr/>
      <dgm:t>
        <a:bodyPr/>
        <a:lstStyle/>
        <a:p>
          <a:r>
            <a:rPr lang="it-IT" sz="2400" b="1" dirty="0" smtClean="0"/>
            <a:t>ATS</a:t>
          </a:r>
          <a:r>
            <a:rPr lang="it-IT" sz="1500" dirty="0" smtClean="0"/>
            <a:t> </a:t>
          </a:r>
          <a:endParaRPr lang="it-IT" sz="1500" dirty="0"/>
        </a:p>
      </dgm:t>
    </dgm:pt>
    <dgm:pt modelId="{D9FDB93F-C1D9-45C4-BDD3-2628240339B7}" type="parTrans" cxnId="{20BB6D3A-4C89-4193-9971-1A8C6DDCDC1B}">
      <dgm:prSet/>
      <dgm:spPr/>
      <dgm:t>
        <a:bodyPr/>
        <a:lstStyle/>
        <a:p>
          <a:endParaRPr lang="it-IT"/>
        </a:p>
      </dgm:t>
    </dgm:pt>
    <dgm:pt modelId="{69AE71A5-6DAA-4665-AD71-9C49863AF2CE}" type="sibTrans" cxnId="{20BB6D3A-4C89-4193-9971-1A8C6DDCDC1B}">
      <dgm:prSet/>
      <dgm:spPr/>
      <dgm:t>
        <a:bodyPr/>
        <a:lstStyle/>
        <a:p>
          <a:endParaRPr lang="it-IT"/>
        </a:p>
      </dgm:t>
    </dgm:pt>
    <dgm:pt modelId="{00021C93-066B-4463-B675-F301A6992B89}">
      <dgm:prSet phldrT="[Testo]" custT="1"/>
      <dgm:spPr>
        <a:solidFill>
          <a:srgbClr val="92D050"/>
        </a:solidFill>
      </dgm:spPr>
      <dgm:t>
        <a:bodyPr/>
        <a:lstStyle/>
        <a:p>
          <a:r>
            <a:rPr lang="it-IT" sz="2800" b="1" dirty="0" smtClean="0"/>
            <a:t>Fobap Onlus</a:t>
          </a:r>
          <a:endParaRPr lang="it-IT" sz="2800" b="1" dirty="0"/>
        </a:p>
      </dgm:t>
    </dgm:pt>
    <dgm:pt modelId="{C3B97C09-B870-4FBD-B8A7-DE9565DFD9FC}" type="parTrans" cxnId="{35B08B77-4F04-4144-994C-A41C25290ECB}">
      <dgm:prSet/>
      <dgm:spPr/>
      <dgm:t>
        <a:bodyPr/>
        <a:lstStyle/>
        <a:p>
          <a:endParaRPr lang="it-IT"/>
        </a:p>
      </dgm:t>
    </dgm:pt>
    <dgm:pt modelId="{2CB54B13-098E-4AA6-A80F-F3E90A1F02F6}" type="sibTrans" cxnId="{35B08B77-4F04-4144-994C-A41C25290ECB}">
      <dgm:prSet/>
      <dgm:spPr/>
      <dgm:t>
        <a:bodyPr/>
        <a:lstStyle/>
        <a:p>
          <a:endParaRPr lang="it-IT"/>
        </a:p>
      </dgm:t>
    </dgm:pt>
    <dgm:pt modelId="{92735302-7C17-4386-88A3-3D955FD6E389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t-IT" sz="1800" b="1" dirty="0" smtClean="0"/>
            <a:t>Ufficio scolastico territoriale </a:t>
          </a:r>
          <a:r>
            <a:rPr lang="it-IT" sz="1800" dirty="0" smtClean="0"/>
            <a:t> </a:t>
          </a:r>
          <a:endParaRPr lang="it-IT" sz="1800" dirty="0"/>
        </a:p>
      </dgm:t>
    </dgm:pt>
    <dgm:pt modelId="{0E11E5B4-A071-4B36-8B3D-FD108D0247D9}" type="parTrans" cxnId="{4F594B14-A31E-4C5C-808E-1F871994AD66}">
      <dgm:prSet/>
      <dgm:spPr/>
      <dgm:t>
        <a:bodyPr/>
        <a:lstStyle/>
        <a:p>
          <a:endParaRPr lang="it-IT"/>
        </a:p>
      </dgm:t>
    </dgm:pt>
    <dgm:pt modelId="{8372B7E5-5E93-425B-9DA1-AB5827867B30}" type="sibTrans" cxnId="{4F594B14-A31E-4C5C-808E-1F871994AD66}">
      <dgm:prSet/>
      <dgm:spPr/>
      <dgm:t>
        <a:bodyPr/>
        <a:lstStyle/>
        <a:p>
          <a:endParaRPr lang="it-IT"/>
        </a:p>
      </dgm:t>
    </dgm:pt>
    <dgm:pt modelId="{F09CF40C-4C7B-4E8B-96A5-0ABB30A3F556}" type="pres">
      <dgm:prSet presAssocID="{A60C86C1-039D-4F05-B4A1-6B3911274A0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F0DC76-C8E5-442C-8DDC-B062EF4BB410}" type="pres">
      <dgm:prSet presAssocID="{A60C86C1-039D-4F05-B4A1-6B3911274A0C}" presName="triangle1" presStyleLbl="node1" presStyleIdx="0" presStyleCnt="4" custLinFactNeighborX="163" custLinFactNeighborY="12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F7EB80-6326-48BA-8C85-3CB06432FF9F}" type="pres">
      <dgm:prSet presAssocID="{A60C86C1-039D-4F05-B4A1-6B3911274A0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D9A934-92EC-44BE-9CC0-D9A28B71EB14}" type="pres">
      <dgm:prSet presAssocID="{A60C86C1-039D-4F05-B4A1-6B3911274A0C}" presName="triangle3" presStyleLbl="node1" presStyleIdx="2" presStyleCnt="4" custScaleX="133637" custScaleY="118657" custLinFactNeighborX="-588" custLinFactNeighborY="-13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1587F-9108-4EE0-A384-7FD36FE75A54}" type="pres">
      <dgm:prSet presAssocID="{A60C86C1-039D-4F05-B4A1-6B3911274A0C}" presName="triangle4" presStyleLbl="node1" presStyleIdx="3" presStyleCnt="4" custScaleX="109170" custLinFactNeighborX="-2292" custLinFactNeighborY="-20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E1B886C-67B9-1D41-BD8D-31EE7098803B}" type="presOf" srcId="{92735302-7C17-4386-88A3-3D955FD6E389}" destId="{C411587F-9108-4EE0-A384-7FD36FE75A54}" srcOrd="0" destOrd="0" presId="urn:microsoft.com/office/officeart/2005/8/layout/pyramid4"/>
    <dgm:cxn modelId="{B7F34402-4DF9-5D42-A31D-07F20AFE5397}" type="presOf" srcId="{2CFE2989-D367-4C21-A045-DFBC88A281E5}" destId="{3FF7EB80-6326-48BA-8C85-3CB06432FF9F}" srcOrd="0" destOrd="0" presId="urn:microsoft.com/office/officeart/2005/8/layout/pyramid4"/>
    <dgm:cxn modelId="{FF512EF1-0AF8-4359-A47E-4691E12306F4}" srcId="{A60C86C1-039D-4F05-B4A1-6B3911274A0C}" destId="{1D5F1A58-D0CF-4865-9BBD-F2D921A0BE7A}" srcOrd="0" destOrd="0" parTransId="{7B8B355F-DC3C-4BDA-9525-03A267185F72}" sibTransId="{FDBC28AB-A5FC-4920-A0A0-523447E90926}"/>
    <dgm:cxn modelId="{4F594B14-A31E-4C5C-808E-1F871994AD66}" srcId="{A60C86C1-039D-4F05-B4A1-6B3911274A0C}" destId="{92735302-7C17-4386-88A3-3D955FD6E389}" srcOrd="3" destOrd="0" parTransId="{0E11E5B4-A071-4B36-8B3D-FD108D0247D9}" sibTransId="{8372B7E5-5E93-425B-9DA1-AB5827867B30}"/>
    <dgm:cxn modelId="{20BB6D3A-4C89-4193-9971-1A8C6DDCDC1B}" srcId="{A60C86C1-039D-4F05-B4A1-6B3911274A0C}" destId="{2CFE2989-D367-4C21-A045-DFBC88A281E5}" srcOrd="1" destOrd="0" parTransId="{D9FDB93F-C1D9-45C4-BDD3-2628240339B7}" sibTransId="{69AE71A5-6DAA-4665-AD71-9C49863AF2CE}"/>
    <dgm:cxn modelId="{042B66B7-1657-014D-9819-03FFC523FB82}" type="presOf" srcId="{1D5F1A58-D0CF-4865-9BBD-F2D921A0BE7A}" destId="{7CF0DC76-C8E5-442C-8DDC-B062EF4BB410}" srcOrd="0" destOrd="0" presId="urn:microsoft.com/office/officeart/2005/8/layout/pyramid4"/>
    <dgm:cxn modelId="{35B08B77-4F04-4144-994C-A41C25290ECB}" srcId="{A60C86C1-039D-4F05-B4A1-6B3911274A0C}" destId="{00021C93-066B-4463-B675-F301A6992B89}" srcOrd="2" destOrd="0" parTransId="{C3B97C09-B870-4FBD-B8A7-DE9565DFD9FC}" sibTransId="{2CB54B13-098E-4AA6-A80F-F3E90A1F02F6}"/>
    <dgm:cxn modelId="{01D55FCA-9293-AB46-AB2F-AF9C0161B4A2}" type="presOf" srcId="{00021C93-066B-4463-B675-F301A6992B89}" destId="{A5D9A934-92EC-44BE-9CC0-D9A28B71EB14}" srcOrd="0" destOrd="0" presId="urn:microsoft.com/office/officeart/2005/8/layout/pyramid4"/>
    <dgm:cxn modelId="{AF9A507D-F0A6-8042-9BDC-FB60B892A2B2}" type="presOf" srcId="{A60C86C1-039D-4F05-B4A1-6B3911274A0C}" destId="{F09CF40C-4C7B-4E8B-96A5-0ABB30A3F556}" srcOrd="0" destOrd="0" presId="urn:microsoft.com/office/officeart/2005/8/layout/pyramid4"/>
    <dgm:cxn modelId="{11B09467-53CD-874C-B810-27DD775BCFFB}" type="presParOf" srcId="{F09CF40C-4C7B-4E8B-96A5-0ABB30A3F556}" destId="{7CF0DC76-C8E5-442C-8DDC-B062EF4BB410}" srcOrd="0" destOrd="0" presId="urn:microsoft.com/office/officeart/2005/8/layout/pyramid4"/>
    <dgm:cxn modelId="{A5966461-0A8F-344F-B45F-747C81AFFAA8}" type="presParOf" srcId="{F09CF40C-4C7B-4E8B-96A5-0ABB30A3F556}" destId="{3FF7EB80-6326-48BA-8C85-3CB06432FF9F}" srcOrd="1" destOrd="0" presId="urn:microsoft.com/office/officeart/2005/8/layout/pyramid4"/>
    <dgm:cxn modelId="{08F45EB9-9043-964F-B65A-FDD5891301E7}" type="presParOf" srcId="{F09CF40C-4C7B-4E8B-96A5-0ABB30A3F556}" destId="{A5D9A934-92EC-44BE-9CC0-D9A28B71EB14}" srcOrd="2" destOrd="0" presId="urn:microsoft.com/office/officeart/2005/8/layout/pyramid4"/>
    <dgm:cxn modelId="{6E6FC7B7-9B87-5845-B6A6-FF48C2F1CA04}" type="presParOf" srcId="{F09CF40C-4C7B-4E8B-96A5-0ABB30A3F556}" destId="{C411587F-9108-4EE0-A384-7FD36FE75A5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2F458-BAEB-BD4D-946D-CC077767052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254641A-C296-154E-8669-06CD8C06BEEC}">
      <dgm:prSet phldrT="[Testo]"/>
      <dgm:spPr/>
      <dgm:t>
        <a:bodyPr/>
        <a:lstStyle/>
        <a:p>
          <a:r>
            <a:rPr lang="it-IT" dirty="0" smtClean="0"/>
            <a:t>Centro abilitativo</a:t>
          </a:r>
          <a:endParaRPr lang="it-IT" dirty="0"/>
        </a:p>
      </dgm:t>
    </dgm:pt>
    <dgm:pt modelId="{ED7C8E85-16BC-A940-BD00-D7682CD1DDD8}" type="parTrans" cxnId="{E0D17246-E5DB-5947-9720-00BD966546AD}">
      <dgm:prSet/>
      <dgm:spPr/>
      <dgm:t>
        <a:bodyPr/>
        <a:lstStyle/>
        <a:p>
          <a:endParaRPr lang="it-IT"/>
        </a:p>
      </dgm:t>
    </dgm:pt>
    <dgm:pt modelId="{52868773-2FCB-7E4E-B155-83970A9C1C91}" type="sibTrans" cxnId="{E0D17246-E5DB-5947-9720-00BD966546AD}">
      <dgm:prSet/>
      <dgm:spPr/>
      <dgm:t>
        <a:bodyPr/>
        <a:lstStyle/>
        <a:p>
          <a:endParaRPr lang="it-IT"/>
        </a:p>
      </dgm:t>
    </dgm:pt>
    <dgm:pt modelId="{E17B346D-9930-EB47-9615-7E9CC05E4630}">
      <dgm:prSet phldrT="[Testo]"/>
      <dgm:spPr/>
      <dgm:t>
        <a:bodyPr/>
        <a:lstStyle/>
        <a:p>
          <a:r>
            <a:rPr lang="it-IT" sz="2700" dirty="0" smtClean="0"/>
            <a:t>Valutazione funzionale</a:t>
          </a:r>
          <a:endParaRPr lang="it-IT" sz="2700" dirty="0"/>
        </a:p>
      </dgm:t>
    </dgm:pt>
    <dgm:pt modelId="{B782821E-A62E-B94B-9FF7-90C8C49DEA03}" type="parTrans" cxnId="{A9EA3404-CF85-C040-B1D8-97F438568002}">
      <dgm:prSet/>
      <dgm:spPr/>
      <dgm:t>
        <a:bodyPr/>
        <a:lstStyle/>
        <a:p>
          <a:endParaRPr lang="it-IT"/>
        </a:p>
      </dgm:t>
    </dgm:pt>
    <dgm:pt modelId="{28E872E2-E68F-FC43-8439-F07C5681E40E}" type="sibTrans" cxnId="{A9EA3404-CF85-C040-B1D8-97F438568002}">
      <dgm:prSet/>
      <dgm:spPr/>
      <dgm:t>
        <a:bodyPr/>
        <a:lstStyle/>
        <a:p>
          <a:endParaRPr lang="it-IT"/>
        </a:p>
      </dgm:t>
    </dgm:pt>
    <dgm:pt modelId="{257EF7F8-95F1-964A-8E74-441726DD9183}">
      <dgm:prSet/>
      <dgm:spPr/>
      <dgm:t>
        <a:bodyPr/>
        <a:lstStyle/>
        <a:p>
          <a:r>
            <a:rPr lang="it-IT" sz="2700" dirty="0" smtClean="0"/>
            <a:t>Trattamenti riabilitativi</a:t>
          </a:r>
        </a:p>
      </dgm:t>
    </dgm:pt>
    <dgm:pt modelId="{407530CD-D13D-7643-A0B2-DDEF74A47E84}" type="parTrans" cxnId="{53DFD855-94AE-2344-B578-5902CEA4E22C}">
      <dgm:prSet/>
      <dgm:spPr/>
      <dgm:t>
        <a:bodyPr/>
        <a:lstStyle/>
        <a:p>
          <a:endParaRPr lang="it-IT"/>
        </a:p>
      </dgm:t>
    </dgm:pt>
    <dgm:pt modelId="{187401A3-8D42-3A48-BC1F-A31A2E106B08}" type="sibTrans" cxnId="{53DFD855-94AE-2344-B578-5902CEA4E22C}">
      <dgm:prSet/>
      <dgm:spPr/>
      <dgm:t>
        <a:bodyPr/>
        <a:lstStyle/>
        <a:p>
          <a:endParaRPr lang="it-IT"/>
        </a:p>
      </dgm:t>
    </dgm:pt>
    <dgm:pt modelId="{4EF118CB-AEA4-CD49-BA4F-9FBFB1FE0992}">
      <dgm:prSet custT="1"/>
      <dgm:spPr/>
      <dgm:t>
        <a:bodyPr/>
        <a:lstStyle/>
        <a:p>
          <a:r>
            <a:rPr lang="it-IT" sz="2700" dirty="0" smtClean="0"/>
            <a:t>Consulenza, sostegno, formazione ai </a:t>
          </a:r>
          <a:r>
            <a:rPr lang="it-IT" sz="2700" dirty="0" err="1" smtClean="0"/>
            <a:t>caregivers</a:t>
          </a:r>
          <a:endParaRPr lang="it-IT" sz="2700" dirty="0" smtClean="0"/>
        </a:p>
      </dgm:t>
    </dgm:pt>
    <dgm:pt modelId="{6CAED94E-C779-7C4E-842E-A10E2D303F49}" type="parTrans" cxnId="{E532373F-4739-2D4F-9EC4-1599AEAD2E4C}">
      <dgm:prSet/>
      <dgm:spPr/>
      <dgm:t>
        <a:bodyPr/>
        <a:lstStyle/>
        <a:p>
          <a:endParaRPr lang="it-IT"/>
        </a:p>
      </dgm:t>
    </dgm:pt>
    <dgm:pt modelId="{6669A3CF-56B9-D54B-9B53-29CDB9E0A358}" type="sibTrans" cxnId="{E532373F-4739-2D4F-9EC4-1599AEAD2E4C}">
      <dgm:prSet/>
      <dgm:spPr/>
      <dgm:t>
        <a:bodyPr/>
        <a:lstStyle/>
        <a:p>
          <a:endParaRPr lang="it-IT"/>
        </a:p>
      </dgm:t>
    </dgm:pt>
    <dgm:pt modelId="{AB400EEF-D303-E04D-80FB-E5F0A84FC82B}">
      <dgm:prSet phldrT="[Testo]"/>
      <dgm:spPr/>
      <dgm:t>
        <a:bodyPr/>
        <a:lstStyle/>
        <a:p>
          <a:r>
            <a:rPr lang="it-IT" dirty="0" smtClean="0"/>
            <a:t>Neuropsichiatrie territoriali - ASST</a:t>
          </a:r>
          <a:endParaRPr lang="it-IT" dirty="0"/>
        </a:p>
      </dgm:t>
    </dgm:pt>
    <dgm:pt modelId="{115EB3D4-6340-7745-B140-7F6AAD61CE1D}" type="parTrans" cxnId="{E135246B-99E7-274D-A2C7-9F05A75162D4}">
      <dgm:prSet/>
      <dgm:spPr/>
      <dgm:t>
        <a:bodyPr/>
        <a:lstStyle/>
        <a:p>
          <a:endParaRPr lang="it-IT"/>
        </a:p>
      </dgm:t>
    </dgm:pt>
    <dgm:pt modelId="{4FF5AC5E-F146-604B-B785-847078EB200F}" type="sibTrans" cxnId="{E135246B-99E7-274D-A2C7-9F05A75162D4}">
      <dgm:prSet/>
      <dgm:spPr/>
      <dgm:t>
        <a:bodyPr/>
        <a:lstStyle/>
        <a:p>
          <a:endParaRPr lang="it-IT"/>
        </a:p>
      </dgm:t>
    </dgm:pt>
    <dgm:pt modelId="{B21DF231-4065-1344-8046-781F09CDB175}">
      <dgm:prSet phldrT="[Testo]" custT="1"/>
      <dgm:spPr/>
      <dgm:t>
        <a:bodyPr/>
        <a:lstStyle/>
        <a:p>
          <a:r>
            <a:rPr lang="it-IT" sz="2800" dirty="0" smtClean="0"/>
            <a:t>Diagnosi</a:t>
          </a:r>
          <a:endParaRPr lang="it-IT" sz="2800" dirty="0"/>
        </a:p>
      </dgm:t>
    </dgm:pt>
    <dgm:pt modelId="{F6DE4438-5C85-E34E-B3AB-D3DC537C5276}" type="parTrans" cxnId="{61865E3E-9901-0D46-B7B1-A6D3594AB794}">
      <dgm:prSet/>
      <dgm:spPr/>
      <dgm:t>
        <a:bodyPr/>
        <a:lstStyle/>
        <a:p>
          <a:endParaRPr lang="it-IT"/>
        </a:p>
      </dgm:t>
    </dgm:pt>
    <dgm:pt modelId="{0192B0B5-08EF-874D-B6F1-DEC9CDD78EC5}" type="sibTrans" cxnId="{61865E3E-9901-0D46-B7B1-A6D3594AB794}">
      <dgm:prSet/>
      <dgm:spPr/>
      <dgm:t>
        <a:bodyPr/>
        <a:lstStyle/>
        <a:p>
          <a:endParaRPr lang="it-IT"/>
        </a:p>
      </dgm:t>
    </dgm:pt>
    <dgm:pt modelId="{DC414A62-1D86-6447-AD1D-7B437F09D793}">
      <dgm:prSet custT="1"/>
      <dgm:spPr/>
      <dgm:t>
        <a:bodyPr/>
        <a:lstStyle/>
        <a:p>
          <a:r>
            <a:rPr lang="it-IT" sz="2800" b="1" dirty="0" smtClean="0"/>
            <a:t>Care e </a:t>
          </a:r>
          <a:r>
            <a:rPr lang="it-IT" sz="2800" b="1" dirty="0" err="1" smtClean="0"/>
            <a:t>clinical</a:t>
          </a:r>
          <a:r>
            <a:rPr lang="it-IT" sz="2800" b="1" dirty="0" smtClean="0"/>
            <a:t> manager </a:t>
          </a:r>
          <a:r>
            <a:rPr lang="it-IT" sz="1400" b="0" dirty="0" smtClean="0"/>
            <a:t>(titolare della presa in carico clinica)</a:t>
          </a:r>
          <a:endParaRPr lang="it-IT" sz="1400" dirty="0"/>
        </a:p>
      </dgm:t>
    </dgm:pt>
    <dgm:pt modelId="{19081022-D96F-C543-8091-94849CF03BCD}" type="parTrans" cxnId="{40D7E61D-45BC-074A-B282-78BF3E575CFB}">
      <dgm:prSet/>
      <dgm:spPr/>
      <dgm:t>
        <a:bodyPr/>
        <a:lstStyle/>
        <a:p>
          <a:endParaRPr lang="it-IT"/>
        </a:p>
      </dgm:t>
    </dgm:pt>
    <dgm:pt modelId="{8AB10CFE-F943-1943-934E-E95D8BEF8F42}" type="sibTrans" cxnId="{40D7E61D-45BC-074A-B282-78BF3E575CFB}">
      <dgm:prSet/>
      <dgm:spPr/>
      <dgm:t>
        <a:bodyPr/>
        <a:lstStyle/>
        <a:p>
          <a:endParaRPr lang="it-IT"/>
        </a:p>
      </dgm:t>
    </dgm:pt>
    <dgm:pt modelId="{E110B29B-C39B-B847-A1C7-4B1FF2167DA2}">
      <dgm:prSet phldrT="[Testo]" custT="1"/>
      <dgm:spPr/>
      <dgm:t>
        <a:bodyPr/>
        <a:lstStyle/>
        <a:p>
          <a:r>
            <a:rPr lang="it-IT" sz="2800" dirty="0" smtClean="0"/>
            <a:t>Invio al Centro abilitativo</a:t>
          </a:r>
          <a:endParaRPr lang="it-IT" sz="2800" dirty="0"/>
        </a:p>
      </dgm:t>
    </dgm:pt>
    <dgm:pt modelId="{93C0B1C4-A405-7647-A28E-BDA1ED1AC18C}" type="parTrans" cxnId="{ADC6E64D-0FF6-4F49-8D2E-4F6483C06C5D}">
      <dgm:prSet/>
      <dgm:spPr/>
      <dgm:t>
        <a:bodyPr/>
        <a:lstStyle/>
        <a:p>
          <a:endParaRPr lang="it-IT"/>
        </a:p>
      </dgm:t>
    </dgm:pt>
    <dgm:pt modelId="{DBA9CD45-31C8-6F45-9664-53C2472616C3}" type="sibTrans" cxnId="{ADC6E64D-0FF6-4F49-8D2E-4F6483C06C5D}">
      <dgm:prSet/>
      <dgm:spPr/>
      <dgm:t>
        <a:bodyPr/>
        <a:lstStyle/>
        <a:p>
          <a:endParaRPr lang="it-IT"/>
        </a:p>
      </dgm:t>
    </dgm:pt>
    <dgm:pt modelId="{B7362A4A-6979-F141-9FB9-94AD3B57853F}" type="pres">
      <dgm:prSet presAssocID="{B582F458-BAEB-BD4D-946D-CC07776705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7C51A5A-9141-674E-A191-3CEF2396FF18}" type="pres">
      <dgm:prSet presAssocID="{AB400EEF-D303-E04D-80FB-E5F0A84FC82B}" presName="composite" presStyleCnt="0"/>
      <dgm:spPr/>
    </dgm:pt>
    <dgm:pt modelId="{BAB27301-0107-1648-9F14-153745578187}" type="pres">
      <dgm:prSet presAssocID="{AB400EEF-D303-E04D-80FB-E5F0A84FC8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00F68B-D640-AD43-8A43-C478D52B9D26}" type="pres">
      <dgm:prSet presAssocID="{AB400EEF-D303-E04D-80FB-E5F0A84FC82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84D07E-17A3-B84D-A690-BE6D5629F5E0}" type="pres">
      <dgm:prSet presAssocID="{4FF5AC5E-F146-604B-B785-847078EB200F}" presName="space" presStyleCnt="0"/>
      <dgm:spPr/>
    </dgm:pt>
    <dgm:pt modelId="{1567B7A3-1075-9A43-A0E6-F9890E8C7CC1}" type="pres">
      <dgm:prSet presAssocID="{3254641A-C296-154E-8669-06CD8C06BEEC}" presName="composite" presStyleCnt="0"/>
      <dgm:spPr/>
    </dgm:pt>
    <dgm:pt modelId="{A7F1FCD2-1964-2D4F-8614-7140DC31D370}" type="pres">
      <dgm:prSet presAssocID="{3254641A-C296-154E-8669-06CD8C06BEE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4AC960-96F3-2940-AA24-A0031D407EA9}" type="pres">
      <dgm:prSet presAssocID="{3254641A-C296-154E-8669-06CD8C06BEE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9EA3404-CF85-C040-B1D8-97F438568002}" srcId="{3254641A-C296-154E-8669-06CD8C06BEEC}" destId="{E17B346D-9930-EB47-9615-7E9CC05E4630}" srcOrd="0" destOrd="0" parTransId="{B782821E-A62E-B94B-9FF7-90C8C49DEA03}" sibTransId="{28E872E2-E68F-FC43-8439-F07C5681E40E}"/>
    <dgm:cxn modelId="{6E1186DE-93D1-7047-9CF6-6E6242BCE67F}" type="presOf" srcId="{E110B29B-C39B-B847-A1C7-4B1FF2167DA2}" destId="{9900F68B-D640-AD43-8A43-C478D52B9D26}" srcOrd="0" destOrd="1" presId="urn:microsoft.com/office/officeart/2005/8/layout/hList1"/>
    <dgm:cxn modelId="{3DCF1128-5E35-9944-930D-314EB7ADB60C}" type="presOf" srcId="{B21DF231-4065-1344-8046-781F09CDB175}" destId="{9900F68B-D640-AD43-8A43-C478D52B9D26}" srcOrd="0" destOrd="0" presId="urn:microsoft.com/office/officeart/2005/8/layout/hList1"/>
    <dgm:cxn modelId="{40D7E61D-45BC-074A-B282-78BF3E575CFB}" srcId="{AB400EEF-D303-E04D-80FB-E5F0A84FC82B}" destId="{DC414A62-1D86-6447-AD1D-7B437F09D793}" srcOrd="2" destOrd="0" parTransId="{19081022-D96F-C543-8091-94849CF03BCD}" sibTransId="{8AB10CFE-F943-1943-934E-E95D8BEF8F42}"/>
    <dgm:cxn modelId="{E0D17246-E5DB-5947-9720-00BD966546AD}" srcId="{B582F458-BAEB-BD4D-946D-CC0777670529}" destId="{3254641A-C296-154E-8669-06CD8C06BEEC}" srcOrd="1" destOrd="0" parTransId="{ED7C8E85-16BC-A940-BD00-D7682CD1DDD8}" sibTransId="{52868773-2FCB-7E4E-B155-83970A9C1C91}"/>
    <dgm:cxn modelId="{4FA82E0D-9CC1-D345-9C59-3159A7829158}" type="presOf" srcId="{AB400EEF-D303-E04D-80FB-E5F0A84FC82B}" destId="{BAB27301-0107-1648-9F14-153745578187}" srcOrd="0" destOrd="0" presId="urn:microsoft.com/office/officeart/2005/8/layout/hList1"/>
    <dgm:cxn modelId="{B60110F7-2A89-5044-997C-A3CC1881214E}" type="presOf" srcId="{B582F458-BAEB-BD4D-946D-CC0777670529}" destId="{B7362A4A-6979-F141-9FB9-94AD3B57853F}" srcOrd="0" destOrd="0" presId="urn:microsoft.com/office/officeart/2005/8/layout/hList1"/>
    <dgm:cxn modelId="{EAC0C5AF-0191-8645-BEE4-35C9E27A2006}" type="presOf" srcId="{257EF7F8-95F1-964A-8E74-441726DD9183}" destId="{994AC960-96F3-2940-AA24-A0031D407EA9}" srcOrd="0" destOrd="1" presId="urn:microsoft.com/office/officeart/2005/8/layout/hList1"/>
    <dgm:cxn modelId="{53DFD855-94AE-2344-B578-5902CEA4E22C}" srcId="{3254641A-C296-154E-8669-06CD8C06BEEC}" destId="{257EF7F8-95F1-964A-8E74-441726DD9183}" srcOrd="1" destOrd="0" parTransId="{407530CD-D13D-7643-A0B2-DDEF74A47E84}" sibTransId="{187401A3-8D42-3A48-BC1F-A31A2E106B08}"/>
    <dgm:cxn modelId="{ADC6E64D-0FF6-4F49-8D2E-4F6483C06C5D}" srcId="{AB400EEF-D303-E04D-80FB-E5F0A84FC82B}" destId="{E110B29B-C39B-B847-A1C7-4B1FF2167DA2}" srcOrd="1" destOrd="0" parTransId="{93C0B1C4-A405-7647-A28E-BDA1ED1AC18C}" sibTransId="{DBA9CD45-31C8-6F45-9664-53C2472616C3}"/>
    <dgm:cxn modelId="{E23D1522-F309-8F40-86B7-D32137CF80EC}" type="presOf" srcId="{DC414A62-1D86-6447-AD1D-7B437F09D793}" destId="{9900F68B-D640-AD43-8A43-C478D52B9D26}" srcOrd="0" destOrd="2" presId="urn:microsoft.com/office/officeart/2005/8/layout/hList1"/>
    <dgm:cxn modelId="{61865E3E-9901-0D46-B7B1-A6D3594AB794}" srcId="{AB400EEF-D303-E04D-80FB-E5F0A84FC82B}" destId="{B21DF231-4065-1344-8046-781F09CDB175}" srcOrd="0" destOrd="0" parTransId="{F6DE4438-5C85-E34E-B3AB-D3DC537C5276}" sibTransId="{0192B0B5-08EF-874D-B6F1-DEC9CDD78EC5}"/>
    <dgm:cxn modelId="{03F99CDD-F4F5-6A44-BF6B-4373405F9FB1}" type="presOf" srcId="{4EF118CB-AEA4-CD49-BA4F-9FBFB1FE0992}" destId="{994AC960-96F3-2940-AA24-A0031D407EA9}" srcOrd="0" destOrd="2" presId="urn:microsoft.com/office/officeart/2005/8/layout/hList1"/>
    <dgm:cxn modelId="{23270E87-C322-744F-B2D7-D4DE04ADD1BD}" type="presOf" srcId="{E17B346D-9930-EB47-9615-7E9CC05E4630}" destId="{994AC960-96F3-2940-AA24-A0031D407EA9}" srcOrd="0" destOrd="0" presId="urn:microsoft.com/office/officeart/2005/8/layout/hList1"/>
    <dgm:cxn modelId="{1820E756-53FE-FB4A-93B9-5D00916EF259}" type="presOf" srcId="{3254641A-C296-154E-8669-06CD8C06BEEC}" destId="{A7F1FCD2-1964-2D4F-8614-7140DC31D370}" srcOrd="0" destOrd="0" presId="urn:microsoft.com/office/officeart/2005/8/layout/hList1"/>
    <dgm:cxn modelId="{E135246B-99E7-274D-A2C7-9F05A75162D4}" srcId="{B582F458-BAEB-BD4D-946D-CC0777670529}" destId="{AB400EEF-D303-E04D-80FB-E5F0A84FC82B}" srcOrd="0" destOrd="0" parTransId="{115EB3D4-6340-7745-B140-7F6AAD61CE1D}" sibTransId="{4FF5AC5E-F146-604B-B785-847078EB200F}"/>
    <dgm:cxn modelId="{E532373F-4739-2D4F-9EC4-1599AEAD2E4C}" srcId="{3254641A-C296-154E-8669-06CD8C06BEEC}" destId="{4EF118CB-AEA4-CD49-BA4F-9FBFB1FE0992}" srcOrd="2" destOrd="0" parTransId="{6CAED94E-C779-7C4E-842E-A10E2D303F49}" sibTransId="{6669A3CF-56B9-D54B-9B53-29CDB9E0A358}"/>
    <dgm:cxn modelId="{D102572F-B5D9-5246-BB9C-12550851478D}" type="presParOf" srcId="{B7362A4A-6979-F141-9FB9-94AD3B57853F}" destId="{37C51A5A-9141-674E-A191-3CEF2396FF18}" srcOrd="0" destOrd="0" presId="urn:microsoft.com/office/officeart/2005/8/layout/hList1"/>
    <dgm:cxn modelId="{8C91B0C4-3AFF-A34E-88F3-B088D6CFFC7E}" type="presParOf" srcId="{37C51A5A-9141-674E-A191-3CEF2396FF18}" destId="{BAB27301-0107-1648-9F14-153745578187}" srcOrd="0" destOrd="0" presId="urn:microsoft.com/office/officeart/2005/8/layout/hList1"/>
    <dgm:cxn modelId="{A48269D3-96F8-8744-AB32-C677EC0ED96B}" type="presParOf" srcId="{37C51A5A-9141-674E-A191-3CEF2396FF18}" destId="{9900F68B-D640-AD43-8A43-C478D52B9D26}" srcOrd="1" destOrd="0" presId="urn:microsoft.com/office/officeart/2005/8/layout/hList1"/>
    <dgm:cxn modelId="{688AF9D2-2CEA-DF41-AE53-607B24AE8662}" type="presParOf" srcId="{B7362A4A-6979-F141-9FB9-94AD3B57853F}" destId="{4F84D07E-17A3-B84D-A690-BE6D5629F5E0}" srcOrd="1" destOrd="0" presId="urn:microsoft.com/office/officeart/2005/8/layout/hList1"/>
    <dgm:cxn modelId="{DF6A5FEE-7F70-3C4A-AE86-A947E498C9EC}" type="presParOf" srcId="{B7362A4A-6979-F141-9FB9-94AD3B57853F}" destId="{1567B7A3-1075-9A43-A0E6-F9890E8C7CC1}" srcOrd="2" destOrd="0" presId="urn:microsoft.com/office/officeart/2005/8/layout/hList1"/>
    <dgm:cxn modelId="{4FCD1234-7F6A-F142-A321-ADEDEECA96BA}" type="presParOf" srcId="{1567B7A3-1075-9A43-A0E6-F9890E8C7CC1}" destId="{A7F1FCD2-1964-2D4F-8614-7140DC31D370}" srcOrd="0" destOrd="0" presId="urn:microsoft.com/office/officeart/2005/8/layout/hList1"/>
    <dgm:cxn modelId="{74BD68A5-78F3-8848-8095-58D7E3C09ECA}" type="presParOf" srcId="{1567B7A3-1075-9A43-A0E6-F9890E8C7CC1}" destId="{994AC960-96F3-2940-AA24-A0031D407E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5CF42-9FA8-9D48-B4C0-6DA806373A4C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7D8B743-CC7B-0346-AAD4-78A112D264DA}">
      <dgm:prSet phldrT="[Testo]" custT="1"/>
      <dgm:spPr/>
      <dgm:t>
        <a:bodyPr/>
        <a:lstStyle/>
        <a:p>
          <a:r>
            <a:rPr lang="it-IT" sz="2400" b="0" dirty="0" smtClean="0"/>
            <a:t>Famiglia agente di cambiamento</a:t>
          </a:r>
          <a:endParaRPr lang="it-IT" sz="2400" b="0" dirty="0"/>
        </a:p>
      </dgm:t>
    </dgm:pt>
    <dgm:pt modelId="{B6AB860E-A186-9641-9891-55321BC4F0A2}" type="parTrans" cxnId="{34FF34F5-FBC7-B94C-B2CB-AAC804F0374A}">
      <dgm:prSet/>
      <dgm:spPr/>
      <dgm:t>
        <a:bodyPr/>
        <a:lstStyle/>
        <a:p>
          <a:endParaRPr lang="it-IT"/>
        </a:p>
      </dgm:t>
    </dgm:pt>
    <dgm:pt modelId="{91AE6044-F533-A248-A3C2-429F96D8B391}" type="sibTrans" cxnId="{34FF34F5-FBC7-B94C-B2CB-AAC804F0374A}">
      <dgm:prSet/>
      <dgm:spPr/>
      <dgm:t>
        <a:bodyPr/>
        <a:lstStyle/>
        <a:p>
          <a:endParaRPr lang="it-IT"/>
        </a:p>
      </dgm:t>
    </dgm:pt>
    <dgm:pt modelId="{DBB19E9D-F8D0-F045-B798-1012E2F1267E}">
      <dgm:prSet phldrT="[Testo]" custT="1"/>
      <dgm:spPr/>
      <dgm:t>
        <a:bodyPr/>
        <a:lstStyle/>
        <a:p>
          <a:r>
            <a:rPr lang="it-IT" sz="2400" dirty="0" smtClean="0"/>
            <a:t>Formazione</a:t>
          </a:r>
        </a:p>
        <a:p>
          <a:r>
            <a:rPr lang="it-IT" sz="1800" dirty="0" smtClean="0"/>
            <a:t>(30 ore di consapevolezza genitoriale)</a:t>
          </a:r>
        </a:p>
        <a:p>
          <a:endParaRPr lang="it-IT" sz="1900" dirty="0"/>
        </a:p>
      </dgm:t>
    </dgm:pt>
    <dgm:pt modelId="{A1CAA6E3-3E35-024F-98B8-601CF3A90EBB}" type="parTrans" cxnId="{F06E6920-3766-694B-8090-38A5DC5D4E6E}">
      <dgm:prSet/>
      <dgm:spPr/>
      <dgm:t>
        <a:bodyPr/>
        <a:lstStyle/>
        <a:p>
          <a:endParaRPr lang="it-IT"/>
        </a:p>
      </dgm:t>
    </dgm:pt>
    <dgm:pt modelId="{93C1A9BE-2B82-A946-BD08-5B59794A28DD}" type="sibTrans" cxnId="{F06E6920-3766-694B-8090-38A5DC5D4E6E}">
      <dgm:prSet/>
      <dgm:spPr/>
      <dgm:t>
        <a:bodyPr/>
        <a:lstStyle/>
        <a:p>
          <a:endParaRPr lang="it-IT"/>
        </a:p>
      </dgm:t>
    </dgm:pt>
    <dgm:pt modelId="{A2E6DDA1-1883-0D43-B0D1-814040CB6068}">
      <dgm:prSet phldrT="[Testo]" custT="1"/>
      <dgm:spPr/>
      <dgm:t>
        <a:bodyPr/>
        <a:lstStyle/>
        <a:p>
          <a:r>
            <a:rPr lang="it-IT" sz="2300" dirty="0" smtClean="0"/>
            <a:t>Intervento a domicilio</a:t>
          </a:r>
        </a:p>
        <a:p>
          <a:r>
            <a:rPr lang="it-IT" sz="2300" dirty="0" smtClean="0"/>
            <a:t> </a:t>
          </a:r>
          <a:r>
            <a:rPr lang="it-IT" sz="1800" dirty="0" smtClean="0"/>
            <a:t>(media 1 volta al mese)</a:t>
          </a:r>
          <a:endParaRPr lang="it-IT" sz="1800" dirty="0"/>
        </a:p>
      </dgm:t>
    </dgm:pt>
    <dgm:pt modelId="{266FB78C-1D28-1340-8FC6-57290690585C}" type="parTrans" cxnId="{A3643B15-A506-1B43-A827-F8CA3115D01B}">
      <dgm:prSet/>
      <dgm:spPr/>
      <dgm:t>
        <a:bodyPr/>
        <a:lstStyle/>
        <a:p>
          <a:endParaRPr lang="it-IT"/>
        </a:p>
      </dgm:t>
    </dgm:pt>
    <dgm:pt modelId="{C480B7CC-8F1B-444D-A018-791A9B1FF59E}" type="sibTrans" cxnId="{A3643B15-A506-1B43-A827-F8CA3115D01B}">
      <dgm:prSet/>
      <dgm:spPr/>
      <dgm:t>
        <a:bodyPr/>
        <a:lstStyle/>
        <a:p>
          <a:endParaRPr lang="it-IT"/>
        </a:p>
      </dgm:t>
    </dgm:pt>
    <dgm:pt modelId="{49C70782-83F0-CB44-BB02-1A4D0EF0F0E6}">
      <dgm:prSet phldrT="[Testo]" custT="1"/>
      <dgm:spPr/>
      <dgm:t>
        <a:bodyPr/>
        <a:lstStyle/>
        <a:p>
          <a:r>
            <a:rPr lang="it-IT" sz="2400" dirty="0" smtClean="0"/>
            <a:t>Incontro di programmazione/verifica</a:t>
          </a:r>
        </a:p>
        <a:p>
          <a:r>
            <a:rPr lang="it-IT" sz="1800" dirty="0" smtClean="0"/>
            <a:t>(media 1 volta al mese)</a:t>
          </a:r>
          <a:endParaRPr lang="it-IT" sz="1800" dirty="0"/>
        </a:p>
      </dgm:t>
    </dgm:pt>
    <dgm:pt modelId="{0313FD43-ECE7-2F4B-8DFC-97F566A0337E}" type="parTrans" cxnId="{12083A8C-C307-0E44-9656-81E9C9BD5D8B}">
      <dgm:prSet/>
      <dgm:spPr/>
      <dgm:t>
        <a:bodyPr/>
        <a:lstStyle/>
        <a:p>
          <a:endParaRPr lang="it-IT"/>
        </a:p>
      </dgm:t>
    </dgm:pt>
    <dgm:pt modelId="{91529075-6130-284D-B3CB-504E9247BF1E}" type="sibTrans" cxnId="{12083A8C-C307-0E44-9656-81E9C9BD5D8B}">
      <dgm:prSet/>
      <dgm:spPr/>
      <dgm:t>
        <a:bodyPr/>
        <a:lstStyle/>
        <a:p>
          <a:endParaRPr lang="it-IT"/>
        </a:p>
      </dgm:t>
    </dgm:pt>
    <dgm:pt modelId="{CD14E507-D201-6044-BD3E-C0D46B347FBD}">
      <dgm:prSet phldrT="[Testo]" custT="1"/>
      <dgm:spPr/>
      <dgm:t>
        <a:bodyPr/>
        <a:lstStyle/>
        <a:p>
          <a:r>
            <a:rPr lang="it-IT" sz="2000" dirty="0" smtClean="0"/>
            <a:t>Partecipazione ai trattamenti in ambulatorio</a:t>
          </a:r>
        </a:p>
        <a:p>
          <a:r>
            <a:rPr lang="it-IT" sz="1800" dirty="0" smtClean="0"/>
            <a:t>(flessibile)</a:t>
          </a:r>
          <a:endParaRPr lang="it-IT" sz="1800" dirty="0"/>
        </a:p>
      </dgm:t>
    </dgm:pt>
    <dgm:pt modelId="{16F0FE0B-EA19-7D47-8013-570E8FDBD5FC}" type="parTrans" cxnId="{7ECE0D03-6CA1-8D46-90DD-AF1E3B01377E}">
      <dgm:prSet/>
      <dgm:spPr/>
      <dgm:t>
        <a:bodyPr/>
        <a:lstStyle/>
        <a:p>
          <a:endParaRPr lang="it-IT"/>
        </a:p>
      </dgm:t>
    </dgm:pt>
    <dgm:pt modelId="{79CAB80F-B2EF-D645-B4E8-FC4D3B937CE7}" type="sibTrans" cxnId="{7ECE0D03-6CA1-8D46-90DD-AF1E3B01377E}">
      <dgm:prSet/>
      <dgm:spPr/>
      <dgm:t>
        <a:bodyPr/>
        <a:lstStyle/>
        <a:p>
          <a:endParaRPr lang="it-IT"/>
        </a:p>
      </dgm:t>
    </dgm:pt>
    <dgm:pt modelId="{4A37CD83-C468-C04C-9BC7-D19FE0C8F896}">
      <dgm:prSet custT="1"/>
      <dgm:spPr/>
      <dgm:t>
        <a:bodyPr/>
        <a:lstStyle/>
        <a:p>
          <a:r>
            <a:rPr lang="it-IT" sz="2400" dirty="0" smtClean="0"/>
            <a:t>Servizio sociale </a:t>
          </a:r>
        </a:p>
        <a:p>
          <a:r>
            <a:rPr lang="it-IT" sz="1800" dirty="0" smtClean="0"/>
            <a:t>(a sportello)</a:t>
          </a:r>
          <a:endParaRPr lang="it-IT" sz="1800" dirty="0"/>
        </a:p>
      </dgm:t>
    </dgm:pt>
    <dgm:pt modelId="{ACB5B63B-5685-6A41-B1E1-7DB66E8DA061}" type="parTrans" cxnId="{B4C63DC8-E5B5-5241-AFFC-114B5C72AD91}">
      <dgm:prSet/>
      <dgm:spPr/>
      <dgm:t>
        <a:bodyPr/>
        <a:lstStyle/>
        <a:p>
          <a:endParaRPr lang="it-IT"/>
        </a:p>
      </dgm:t>
    </dgm:pt>
    <dgm:pt modelId="{D5DFCC86-3B84-3040-BA09-3D7E9237BC4B}" type="sibTrans" cxnId="{B4C63DC8-E5B5-5241-AFFC-114B5C72AD91}">
      <dgm:prSet/>
      <dgm:spPr/>
      <dgm:t>
        <a:bodyPr/>
        <a:lstStyle/>
        <a:p>
          <a:endParaRPr lang="it-IT"/>
        </a:p>
      </dgm:t>
    </dgm:pt>
    <dgm:pt modelId="{039FEEBA-A334-814F-8E8D-18E40576CBED}" type="pres">
      <dgm:prSet presAssocID="{5735CF42-9FA8-9D48-B4C0-6DA806373A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17C916-3495-DB44-B350-4AFB10878B11}" type="pres">
      <dgm:prSet presAssocID="{07D8B743-CC7B-0346-AAD4-78A112D264DA}" presName="centerShape" presStyleLbl="node0" presStyleIdx="0" presStyleCnt="1"/>
      <dgm:spPr/>
      <dgm:t>
        <a:bodyPr/>
        <a:lstStyle/>
        <a:p>
          <a:endParaRPr lang="it-IT"/>
        </a:p>
      </dgm:t>
    </dgm:pt>
    <dgm:pt modelId="{E2A2FAFF-9A43-2A45-AB50-948C650E82C0}" type="pres">
      <dgm:prSet presAssocID="{A1CAA6E3-3E35-024F-98B8-601CF3A90EBB}" presName="parTrans" presStyleLbl="bgSibTrans2D1" presStyleIdx="0" presStyleCnt="5"/>
      <dgm:spPr/>
      <dgm:t>
        <a:bodyPr/>
        <a:lstStyle/>
        <a:p>
          <a:endParaRPr lang="it-IT"/>
        </a:p>
      </dgm:t>
    </dgm:pt>
    <dgm:pt modelId="{57B85637-7AED-5A4F-9ED4-90767D10E999}" type="pres">
      <dgm:prSet presAssocID="{DBB19E9D-F8D0-F045-B798-1012E2F126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793038-D7F2-8443-8B02-F6C0806D020C}" type="pres">
      <dgm:prSet presAssocID="{266FB78C-1D28-1340-8FC6-57290690585C}" presName="parTrans" presStyleLbl="bgSibTrans2D1" presStyleIdx="1" presStyleCnt="5"/>
      <dgm:spPr/>
      <dgm:t>
        <a:bodyPr/>
        <a:lstStyle/>
        <a:p>
          <a:endParaRPr lang="it-IT"/>
        </a:p>
      </dgm:t>
    </dgm:pt>
    <dgm:pt modelId="{50F7DA95-7724-F24C-91A3-42781A44D3B3}" type="pres">
      <dgm:prSet presAssocID="{A2E6DDA1-1883-0D43-B0D1-814040CB60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BD64F7-7770-6747-8522-6F6D1F3E67C6}" type="pres">
      <dgm:prSet presAssocID="{0313FD43-ECE7-2F4B-8DFC-97F566A0337E}" presName="parTrans" presStyleLbl="bgSibTrans2D1" presStyleIdx="2" presStyleCnt="5"/>
      <dgm:spPr/>
      <dgm:t>
        <a:bodyPr/>
        <a:lstStyle/>
        <a:p>
          <a:endParaRPr lang="it-IT"/>
        </a:p>
      </dgm:t>
    </dgm:pt>
    <dgm:pt modelId="{3FD55BD1-42FB-564B-88DC-ED5F3940A320}" type="pres">
      <dgm:prSet presAssocID="{49C70782-83F0-CB44-BB02-1A4D0EF0F0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B80DF5-AC6A-4943-8230-3273B06856ED}" type="pres">
      <dgm:prSet presAssocID="{ACB5B63B-5685-6A41-B1E1-7DB66E8DA061}" presName="parTrans" presStyleLbl="bgSibTrans2D1" presStyleIdx="3" presStyleCnt="5"/>
      <dgm:spPr/>
      <dgm:t>
        <a:bodyPr/>
        <a:lstStyle/>
        <a:p>
          <a:endParaRPr lang="it-IT"/>
        </a:p>
      </dgm:t>
    </dgm:pt>
    <dgm:pt modelId="{53C0252B-2D45-744B-819B-6212E82DEFB1}" type="pres">
      <dgm:prSet presAssocID="{4A37CD83-C468-C04C-9BC7-D19FE0C8F896}" presName="node" presStyleLbl="node1" presStyleIdx="3" presStyleCnt="5" custRadScaleRad="101023" custRadScaleInc="-1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7E3D50-206B-3449-A74C-CB811D8F58E3}" type="pres">
      <dgm:prSet presAssocID="{16F0FE0B-EA19-7D47-8013-570E8FDBD5FC}" presName="parTrans" presStyleLbl="bgSibTrans2D1" presStyleIdx="4" presStyleCnt="5"/>
      <dgm:spPr/>
      <dgm:t>
        <a:bodyPr/>
        <a:lstStyle/>
        <a:p>
          <a:endParaRPr lang="it-IT"/>
        </a:p>
      </dgm:t>
    </dgm:pt>
    <dgm:pt modelId="{D4605A5A-7CB5-6C4E-8298-7B655A7F40DA}" type="pres">
      <dgm:prSet presAssocID="{CD14E507-D201-6044-BD3E-C0D46B347F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AB863F-3B25-394C-A3EA-19EFAC5A61CC}" type="presOf" srcId="{07D8B743-CC7B-0346-AAD4-78A112D264DA}" destId="{6517C916-3495-DB44-B350-4AFB10878B11}" srcOrd="0" destOrd="0" presId="urn:microsoft.com/office/officeart/2005/8/layout/radial4"/>
    <dgm:cxn modelId="{CCA3C3D4-D3C7-C742-B70C-27173154AE05}" type="presOf" srcId="{A1CAA6E3-3E35-024F-98B8-601CF3A90EBB}" destId="{E2A2FAFF-9A43-2A45-AB50-948C650E82C0}" srcOrd="0" destOrd="0" presId="urn:microsoft.com/office/officeart/2005/8/layout/radial4"/>
    <dgm:cxn modelId="{B7EFAAC7-2456-FE40-A951-A9296EA7C144}" type="presOf" srcId="{4A37CD83-C468-C04C-9BC7-D19FE0C8F896}" destId="{53C0252B-2D45-744B-819B-6212E82DEFB1}" srcOrd="0" destOrd="0" presId="urn:microsoft.com/office/officeart/2005/8/layout/radial4"/>
    <dgm:cxn modelId="{0C851656-0B78-B14B-AFFD-7CA5C0221F27}" type="presOf" srcId="{ACB5B63B-5685-6A41-B1E1-7DB66E8DA061}" destId="{33B80DF5-AC6A-4943-8230-3273B06856ED}" srcOrd="0" destOrd="0" presId="urn:microsoft.com/office/officeart/2005/8/layout/radial4"/>
    <dgm:cxn modelId="{1A2358DD-5029-E94C-B824-0B2F921EA459}" type="presOf" srcId="{5735CF42-9FA8-9D48-B4C0-6DA806373A4C}" destId="{039FEEBA-A334-814F-8E8D-18E40576CBED}" srcOrd="0" destOrd="0" presId="urn:microsoft.com/office/officeart/2005/8/layout/radial4"/>
    <dgm:cxn modelId="{B4C63DC8-E5B5-5241-AFFC-114B5C72AD91}" srcId="{07D8B743-CC7B-0346-AAD4-78A112D264DA}" destId="{4A37CD83-C468-C04C-9BC7-D19FE0C8F896}" srcOrd="3" destOrd="0" parTransId="{ACB5B63B-5685-6A41-B1E1-7DB66E8DA061}" sibTransId="{D5DFCC86-3B84-3040-BA09-3D7E9237BC4B}"/>
    <dgm:cxn modelId="{A3643B15-A506-1B43-A827-F8CA3115D01B}" srcId="{07D8B743-CC7B-0346-AAD4-78A112D264DA}" destId="{A2E6DDA1-1883-0D43-B0D1-814040CB6068}" srcOrd="1" destOrd="0" parTransId="{266FB78C-1D28-1340-8FC6-57290690585C}" sibTransId="{C480B7CC-8F1B-444D-A018-791A9B1FF59E}"/>
    <dgm:cxn modelId="{34FF34F5-FBC7-B94C-B2CB-AAC804F0374A}" srcId="{5735CF42-9FA8-9D48-B4C0-6DA806373A4C}" destId="{07D8B743-CC7B-0346-AAD4-78A112D264DA}" srcOrd="0" destOrd="0" parTransId="{B6AB860E-A186-9641-9891-55321BC4F0A2}" sibTransId="{91AE6044-F533-A248-A3C2-429F96D8B391}"/>
    <dgm:cxn modelId="{278352BD-2AFF-A749-A31D-6C75D37D5AD2}" type="presOf" srcId="{A2E6DDA1-1883-0D43-B0D1-814040CB6068}" destId="{50F7DA95-7724-F24C-91A3-42781A44D3B3}" srcOrd="0" destOrd="0" presId="urn:microsoft.com/office/officeart/2005/8/layout/radial4"/>
    <dgm:cxn modelId="{12083A8C-C307-0E44-9656-81E9C9BD5D8B}" srcId="{07D8B743-CC7B-0346-AAD4-78A112D264DA}" destId="{49C70782-83F0-CB44-BB02-1A4D0EF0F0E6}" srcOrd="2" destOrd="0" parTransId="{0313FD43-ECE7-2F4B-8DFC-97F566A0337E}" sibTransId="{91529075-6130-284D-B3CB-504E9247BF1E}"/>
    <dgm:cxn modelId="{19322F30-1844-214C-BBC3-6BF500A0B99C}" type="presOf" srcId="{CD14E507-D201-6044-BD3E-C0D46B347FBD}" destId="{D4605A5A-7CB5-6C4E-8298-7B655A7F40DA}" srcOrd="0" destOrd="0" presId="urn:microsoft.com/office/officeart/2005/8/layout/radial4"/>
    <dgm:cxn modelId="{7ECE0D03-6CA1-8D46-90DD-AF1E3B01377E}" srcId="{07D8B743-CC7B-0346-AAD4-78A112D264DA}" destId="{CD14E507-D201-6044-BD3E-C0D46B347FBD}" srcOrd="4" destOrd="0" parTransId="{16F0FE0B-EA19-7D47-8013-570E8FDBD5FC}" sibTransId="{79CAB80F-B2EF-D645-B4E8-FC4D3B937CE7}"/>
    <dgm:cxn modelId="{4D0325B4-51AE-804E-B9DF-3E757F295A4D}" type="presOf" srcId="{16F0FE0B-EA19-7D47-8013-570E8FDBD5FC}" destId="{437E3D50-206B-3449-A74C-CB811D8F58E3}" srcOrd="0" destOrd="0" presId="urn:microsoft.com/office/officeart/2005/8/layout/radial4"/>
    <dgm:cxn modelId="{E029AA34-9D36-934C-9553-C4E73A1D3F3E}" type="presOf" srcId="{49C70782-83F0-CB44-BB02-1A4D0EF0F0E6}" destId="{3FD55BD1-42FB-564B-88DC-ED5F3940A320}" srcOrd="0" destOrd="0" presId="urn:microsoft.com/office/officeart/2005/8/layout/radial4"/>
    <dgm:cxn modelId="{F06E6920-3766-694B-8090-38A5DC5D4E6E}" srcId="{07D8B743-CC7B-0346-AAD4-78A112D264DA}" destId="{DBB19E9D-F8D0-F045-B798-1012E2F1267E}" srcOrd="0" destOrd="0" parTransId="{A1CAA6E3-3E35-024F-98B8-601CF3A90EBB}" sibTransId="{93C1A9BE-2B82-A946-BD08-5B59794A28DD}"/>
    <dgm:cxn modelId="{30A0CE4D-2483-E34B-8D3B-864A76760155}" type="presOf" srcId="{DBB19E9D-F8D0-F045-B798-1012E2F1267E}" destId="{57B85637-7AED-5A4F-9ED4-90767D10E999}" srcOrd="0" destOrd="0" presId="urn:microsoft.com/office/officeart/2005/8/layout/radial4"/>
    <dgm:cxn modelId="{67608ED3-3853-B84A-8CD0-7E250DA0E89F}" type="presOf" srcId="{0313FD43-ECE7-2F4B-8DFC-97F566A0337E}" destId="{BBBD64F7-7770-6747-8522-6F6D1F3E67C6}" srcOrd="0" destOrd="0" presId="urn:microsoft.com/office/officeart/2005/8/layout/radial4"/>
    <dgm:cxn modelId="{435A317B-02D5-AF4F-90CB-6D504D07A9FF}" type="presOf" srcId="{266FB78C-1D28-1340-8FC6-57290690585C}" destId="{4E793038-D7F2-8443-8B02-F6C0806D020C}" srcOrd="0" destOrd="0" presId="urn:microsoft.com/office/officeart/2005/8/layout/radial4"/>
    <dgm:cxn modelId="{BA907629-C580-1B4E-BC69-F60E06E1EC04}" type="presParOf" srcId="{039FEEBA-A334-814F-8E8D-18E40576CBED}" destId="{6517C916-3495-DB44-B350-4AFB10878B11}" srcOrd="0" destOrd="0" presId="urn:microsoft.com/office/officeart/2005/8/layout/radial4"/>
    <dgm:cxn modelId="{874C778E-FF93-9646-9E82-F2AE548E0EF6}" type="presParOf" srcId="{039FEEBA-A334-814F-8E8D-18E40576CBED}" destId="{E2A2FAFF-9A43-2A45-AB50-948C650E82C0}" srcOrd="1" destOrd="0" presId="urn:microsoft.com/office/officeart/2005/8/layout/radial4"/>
    <dgm:cxn modelId="{82A4E767-9831-D44B-80EE-0372D6030DDD}" type="presParOf" srcId="{039FEEBA-A334-814F-8E8D-18E40576CBED}" destId="{57B85637-7AED-5A4F-9ED4-90767D10E999}" srcOrd="2" destOrd="0" presId="urn:microsoft.com/office/officeart/2005/8/layout/radial4"/>
    <dgm:cxn modelId="{DAD96446-E5AD-D044-82A0-9C4C2EFDF484}" type="presParOf" srcId="{039FEEBA-A334-814F-8E8D-18E40576CBED}" destId="{4E793038-D7F2-8443-8B02-F6C0806D020C}" srcOrd="3" destOrd="0" presId="urn:microsoft.com/office/officeart/2005/8/layout/radial4"/>
    <dgm:cxn modelId="{1028D699-8E97-D844-9BEC-1CD0B57CD7A6}" type="presParOf" srcId="{039FEEBA-A334-814F-8E8D-18E40576CBED}" destId="{50F7DA95-7724-F24C-91A3-42781A44D3B3}" srcOrd="4" destOrd="0" presId="urn:microsoft.com/office/officeart/2005/8/layout/radial4"/>
    <dgm:cxn modelId="{76756C46-C1E3-3E46-A97A-57570C5F51DE}" type="presParOf" srcId="{039FEEBA-A334-814F-8E8D-18E40576CBED}" destId="{BBBD64F7-7770-6747-8522-6F6D1F3E67C6}" srcOrd="5" destOrd="0" presId="urn:microsoft.com/office/officeart/2005/8/layout/radial4"/>
    <dgm:cxn modelId="{11637CB0-32AE-434C-A434-FA24AFB2B1E6}" type="presParOf" srcId="{039FEEBA-A334-814F-8E8D-18E40576CBED}" destId="{3FD55BD1-42FB-564B-88DC-ED5F3940A320}" srcOrd="6" destOrd="0" presId="urn:microsoft.com/office/officeart/2005/8/layout/radial4"/>
    <dgm:cxn modelId="{E639C34C-A6D8-E144-97DE-BA99C3C75536}" type="presParOf" srcId="{039FEEBA-A334-814F-8E8D-18E40576CBED}" destId="{33B80DF5-AC6A-4943-8230-3273B06856ED}" srcOrd="7" destOrd="0" presId="urn:microsoft.com/office/officeart/2005/8/layout/radial4"/>
    <dgm:cxn modelId="{E74FBEA1-DE1E-3842-8427-10E0FDD24171}" type="presParOf" srcId="{039FEEBA-A334-814F-8E8D-18E40576CBED}" destId="{53C0252B-2D45-744B-819B-6212E82DEFB1}" srcOrd="8" destOrd="0" presId="urn:microsoft.com/office/officeart/2005/8/layout/radial4"/>
    <dgm:cxn modelId="{0A2EAC71-79EB-EA40-82B4-C2822EE5E916}" type="presParOf" srcId="{039FEEBA-A334-814F-8E8D-18E40576CBED}" destId="{437E3D50-206B-3449-A74C-CB811D8F58E3}" srcOrd="9" destOrd="0" presId="urn:microsoft.com/office/officeart/2005/8/layout/radial4"/>
    <dgm:cxn modelId="{8CFBB112-3E92-FB48-986E-4EE9F2BFC364}" type="presParOf" srcId="{039FEEBA-A334-814F-8E8D-18E40576CBED}" destId="{D4605A5A-7CB5-6C4E-8298-7B655A7F40D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E5C0A0-E4B4-934B-BE59-80A5FF728AB0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461B467-EE03-6341-9146-3B51D77ABFA5}">
      <dgm:prSet phldrT="[Testo]"/>
      <dgm:spPr/>
      <dgm:t>
        <a:bodyPr/>
        <a:lstStyle/>
        <a:p>
          <a:r>
            <a:rPr lang="it-IT" dirty="0" smtClean="0"/>
            <a:t>Scuole protagoniste</a:t>
          </a:r>
          <a:endParaRPr lang="it-IT" dirty="0"/>
        </a:p>
      </dgm:t>
    </dgm:pt>
    <dgm:pt modelId="{48B028CD-C1EA-6548-9ED8-695965A2C0C2}" type="parTrans" cxnId="{4BC5AA7E-F69E-B44C-A4B6-AC98C58F2368}">
      <dgm:prSet/>
      <dgm:spPr/>
      <dgm:t>
        <a:bodyPr/>
        <a:lstStyle/>
        <a:p>
          <a:endParaRPr lang="it-IT"/>
        </a:p>
      </dgm:t>
    </dgm:pt>
    <dgm:pt modelId="{6224178B-8F15-C943-BDD9-772AE4D330F4}" type="sibTrans" cxnId="{4BC5AA7E-F69E-B44C-A4B6-AC98C58F2368}">
      <dgm:prSet/>
      <dgm:spPr/>
      <dgm:t>
        <a:bodyPr/>
        <a:lstStyle/>
        <a:p>
          <a:endParaRPr lang="it-IT"/>
        </a:p>
      </dgm:t>
    </dgm:pt>
    <dgm:pt modelId="{0F97B8C0-1CD1-A345-9516-A6C3610C32E1}">
      <dgm:prSet phldrT="[Testo]" custT="1"/>
      <dgm:spPr/>
      <dgm:t>
        <a:bodyPr/>
        <a:lstStyle/>
        <a:p>
          <a:r>
            <a:rPr lang="it-IT" sz="1600" dirty="0" smtClean="0"/>
            <a:t>Formazione </a:t>
          </a:r>
        </a:p>
      </dgm:t>
    </dgm:pt>
    <dgm:pt modelId="{C3133565-6162-574D-B2F6-EC5A43ED53D3}" type="parTrans" cxnId="{46359A7B-730D-174C-BF62-C72ACC9D1DB5}">
      <dgm:prSet/>
      <dgm:spPr/>
      <dgm:t>
        <a:bodyPr/>
        <a:lstStyle/>
        <a:p>
          <a:endParaRPr lang="it-IT"/>
        </a:p>
      </dgm:t>
    </dgm:pt>
    <dgm:pt modelId="{FE18E7E9-FB17-3E4D-B81F-7E151C12F160}" type="sibTrans" cxnId="{46359A7B-730D-174C-BF62-C72ACC9D1DB5}">
      <dgm:prSet/>
      <dgm:spPr/>
      <dgm:t>
        <a:bodyPr/>
        <a:lstStyle/>
        <a:p>
          <a:endParaRPr lang="it-IT"/>
        </a:p>
      </dgm:t>
    </dgm:pt>
    <dgm:pt modelId="{8E47551A-3DD0-E349-93DC-28E09864919E}">
      <dgm:prSet phldrT="[Testo]" custT="1"/>
      <dgm:spPr/>
      <dgm:t>
        <a:bodyPr/>
        <a:lstStyle/>
        <a:p>
          <a:r>
            <a:rPr lang="it-IT" sz="2000" dirty="0" smtClean="0"/>
            <a:t>Osservazione</a:t>
          </a:r>
          <a:endParaRPr lang="it-IT" sz="1800" dirty="0"/>
        </a:p>
      </dgm:t>
    </dgm:pt>
    <dgm:pt modelId="{A2E879DA-4128-3C4C-BBE4-E06D6445ACDC}" type="parTrans" cxnId="{C52C5E17-0954-C642-9974-FF7DD44CB3DC}">
      <dgm:prSet/>
      <dgm:spPr/>
      <dgm:t>
        <a:bodyPr/>
        <a:lstStyle/>
        <a:p>
          <a:endParaRPr lang="it-IT"/>
        </a:p>
      </dgm:t>
    </dgm:pt>
    <dgm:pt modelId="{8CC4E78B-E841-AE41-B432-33F22456414C}" type="sibTrans" cxnId="{C52C5E17-0954-C642-9974-FF7DD44CB3DC}">
      <dgm:prSet/>
      <dgm:spPr/>
      <dgm:t>
        <a:bodyPr/>
        <a:lstStyle/>
        <a:p>
          <a:endParaRPr lang="it-IT"/>
        </a:p>
      </dgm:t>
    </dgm:pt>
    <dgm:pt modelId="{2EE1B19B-D8CC-6A4C-BFF8-1F0C8D616A21}">
      <dgm:prSet phldrT="[Testo]"/>
      <dgm:spPr/>
      <dgm:t>
        <a:bodyPr/>
        <a:lstStyle/>
        <a:p>
          <a:r>
            <a:rPr lang="it-IT" dirty="0" smtClean="0"/>
            <a:t>Supporto nelle transizioni</a:t>
          </a:r>
          <a:endParaRPr lang="it-IT" dirty="0"/>
        </a:p>
      </dgm:t>
    </dgm:pt>
    <dgm:pt modelId="{D88579BD-BEDF-1D46-A22C-24C2CED71686}" type="parTrans" cxnId="{A5C23FF6-56D1-3746-B911-E16A2AB56D7B}">
      <dgm:prSet/>
      <dgm:spPr/>
      <dgm:t>
        <a:bodyPr/>
        <a:lstStyle/>
        <a:p>
          <a:endParaRPr lang="it-IT"/>
        </a:p>
      </dgm:t>
    </dgm:pt>
    <dgm:pt modelId="{8DCF67CC-18DA-BF40-814C-6A47A11E9080}" type="sibTrans" cxnId="{A5C23FF6-56D1-3746-B911-E16A2AB56D7B}">
      <dgm:prSet/>
      <dgm:spPr/>
      <dgm:t>
        <a:bodyPr/>
        <a:lstStyle/>
        <a:p>
          <a:endParaRPr lang="it-IT"/>
        </a:p>
      </dgm:t>
    </dgm:pt>
    <dgm:pt modelId="{F88D232A-F28C-F54E-B3E4-38ECF0BD6069}">
      <dgm:prSet phldrT="[Testo]"/>
      <dgm:spPr/>
      <dgm:t>
        <a:bodyPr/>
        <a:lstStyle/>
        <a:p>
          <a:r>
            <a:rPr lang="it-IT" dirty="0" smtClean="0"/>
            <a:t>Non solo insegnante di sostegno: il contratto educativo</a:t>
          </a:r>
          <a:endParaRPr lang="it-IT" dirty="0"/>
        </a:p>
      </dgm:t>
    </dgm:pt>
    <dgm:pt modelId="{BDFCFF2C-EE4D-CA43-8D28-DCF026F9353B}" type="parTrans" cxnId="{B5377DBB-2CD2-5C4F-9F2E-46BCB6CBFD67}">
      <dgm:prSet/>
      <dgm:spPr/>
      <dgm:t>
        <a:bodyPr/>
        <a:lstStyle/>
        <a:p>
          <a:endParaRPr lang="it-IT"/>
        </a:p>
      </dgm:t>
    </dgm:pt>
    <dgm:pt modelId="{856D4798-B3CD-494D-A5D2-BA5C420556B4}" type="sibTrans" cxnId="{B5377DBB-2CD2-5C4F-9F2E-46BCB6CBFD67}">
      <dgm:prSet/>
      <dgm:spPr/>
      <dgm:t>
        <a:bodyPr/>
        <a:lstStyle/>
        <a:p>
          <a:endParaRPr lang="it-IT"/>
        </a:p>
      </dgm:t>
    </dgm:pt>
    <dgm:pt modelId="{DB9561B0-73A6-A74C-99C2-DBB405922EE3}">
      <dgm:prSet phldrT="[Testo]"/>
      <dgm:spPr/>
      <dgm:t>
        <a:bodyPr/>
        <a:lstStyle/>
        <a:p>
          <a:r>
            <a:rPr lang="it-IT" dirty="0" smtClean="0"/>
            <a:t>Laboratori con i compagni e con i genitori dei compagni</a:t>
          </a:r>
          <a:endParaRPr lang="it-IT" dirty="0"/>
        </a:p>
      </dgm:t>
    </dgm:pt>
    <dgm:pt modelId="{3C3D320F-F161-DE4C-A0B1-060DCD09C2DB}" type="parTrans" cxnId="{A99F6784-ABE9-0441-88FF-BB465874B8BC}">
      <dgm:prSet/>
      <dgm:spPr/>
      <dgm:t>
        <a:bodyPr/>
        <a:lstStyle/>
        <a:p>
          <a:endParaRPr lang="it-IT"/>
        </a:p>
      </dgm:t>
    </dgm:pt>
    <dgm:pt modelId="{4D315316-5C01-0945-BC1F-D8D67703DAEE}" type="sibTrans" cxnId="{A99F6784-ABE9-0441-88FF-BB465874B8BC}">
      <dgm:prSet/>
      <dgm:spPr/>
      <dgm:t>
        <a:bodyPr/>
        <a:lstStyle/>
        <a:p>
          <a:endParaRPr lang="it-IT"/>
        </a:p>
      </dgm:t>
    </dgm:pt>
    <dgm:pt modelId="{C1A436CF-5DF5-604B-AF92-C74DE9C9A6F7}">
      <dgm:prSet phldrT="[Testo]"/>
      <dgm:spPr/>
      <dgm:t>
        <a:bodyPr/>
        <a:lstStyle/>
        <a:p>
          <a:r>
            <a:rPr lang="it-IT" dirty="0" smtClean="0"/>
            <a:t>Supervisione e consulenza</a:t>
          </a:r>
          <a:endParaRPr lang="it-IT" dirty="0"/>
        </a:p>
      </dgm:t>
    </dgm:pt>
    <dgm:pt modelId="{FF23FE6A-6040-7740-86E2-5D9929C59D68}" type="parTrans" cxnId="{192FD40E-DCF8-A34C-BB49-106BD69937CB}">
      <dgm:prSet/>
      <dgm:spPr/>
      <dgm:t>
        <a:bodyPr/>
        <a:lstStyle/>
        <a:p>
          <a:endParaRPr lang="it-IT"/>
        </a:p>
      </dgm:t>
    </dgm:pt>
    <dgm:pt modelId="{8B0EA94A-31AF-B643-8EB9-6EFB24867E00}" type="sibTrans" cxnId="{192FD40E-DCF8-A34C-BB49-106BD69937CB}">
      <dgm:prSet/>
      <dgm:spPr/>
      <dgm:t>
        <a:bodyPr/>
        <a:lstStyle/>
        <a:p>
          <a:endParaRPr lang="it-IT"/>
        </a:p>
      </dgm:t>
    </dgm:pt>
    <dgm:pt modelId="{33B9D457-B94C-764F-BC62-6470AE62DB20}" type="pres">
      <dgm:prSet presAssocID="{D0E5C0A0-E4B4-934B-BE59-80A5FF728A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1E344C-81FE-C347-8A31-F1E46BCB57B7}" type="pres">
      <dgm:prSet presAssocID="{1461B467-EE03-6341-9146-3B51D77ABFA5}" presName="centerShape" presStyleLbl="node0" presStyleIdx="0" presStyleCnt="1"/>
      <dgm:spPr/>
      <dgm:t>
        <a:bodyPr/>
        <a:lstStyle/>
        <a:p>
          <a:endParaRPr lang="it-IT"/>
        </a:p>
      </dgm:t>
    </dgm:pt>
    <dgm:pt modelId="{EDB3637A-3C8F-5142-BAC0-94845B85B86D}" type="pres">
      <dgm:prSet presAssocID="{C3133565-6162-574D-B2F6-EC5A43ED53D3}" presName="parTrans" presStyleLbl="bgSibTrans2D1" presStyleIdx="0" presStyleCnt="6"/>
      <dgm:spPr/>
      <dgm:t>
        <a:bodyPr/>
        <a:lstStyle/>
        <a:p>
          <a:endParaRPr lang="it-IT"/>
        </a:p>
      </dgm:t>
    </dgm:pt>
    <dgm:pt modelId="{EDDD107E-11C5-EB44-BA9A-6F87890EF441}" type="pres">
      <dgm:prSet presAssocID="{0F97B8C0-1CD1-A345-9516-A6C3610C32E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A39483-6655-8446-83B1-B31E6A297040}" type="pres">
      <dgm:prSet presAssocID="{A2E879DA-4128-3C4C-BBE4-E06D6445ACDC}" presName="parTrans" presStyleLbl="bgSibTrans2D1" presStyleIdx="1" presStyleCnt="6"/>
      <dgm:spPr/>
      <dgm:t>
        <a:bodyPr/>
        <a:lstStyle/>
        <a:p>
          <a:endParaRPr lang="it-IT"/>
        </a:p>
      </dgm:t>
    </dgm:pt>
    <dgm:pt modelId="{E6A1DE0E-C792-6546-85F8-EDCEE8274F3E}" type="pres">
      <dgm:prSet presAssocID="{8E47551A-3DD0-E349-93DC-28E0986491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87AF13-0AE4-E047-8189-FDBFFDE5CBF3}" type="pres">
      <dgm:prSet presAssocID="{D88579BD-BEDF-1D46-A22C-24C2CED71686}" presName="parTrans" presStyleLbl="bgSibTrans2D1" presStyleIdx="2" presStyleCnt="6"/>
      <dgm:spPr/>
      <dgm:t>
        <a:bodyPr/>
        <a:lstStyle/>
        <a:p>
          <a:endParaRPr lang="it-IT"/>
        </a:p>
      </dgm:t>
    </dgm:pt>
    <dgm:pt modelId="{4FAB9FFC-798A-D541-BFD9-FAD3FB1A6319}" type="pres">
      <dgm:prSet presAssocID="{2EE1B19B-D8CC-6A4C-BFF8-1F0C8D616A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37F2A1-15D8-724F-83CD-11275B23C3E3}" type="pres">
      <dgm:prSet presAssocID="{BDFCFF2C-EE4D-CA43-8D28-DCF026F9353B}" presName="parTrans" presStyleLbl="bgSibTrans2D1" presStyleIdx="3" presStyleCnt="6"/>
      <dgm:spPr/>
      <dgm:t>
        <a:bodyPr/>
        <a:lstStyle/>
        <a:p>
          <a:endParaRPr lang="it-IT"/>
        </a:p>
      </dgm:t>
    </dgm:pt>
    <dgm:pt modelId="{AE9E216C-1A92-9D4B-8386-83943FF0A681}" type="pres">
      <dgm:prSet presAssocID="{F88D232A-F28C-F54E-B3E4-38ECF0BD60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BF7A00-8E55-794A-A086-82809A7A47EC}" type="pres">
      <dgm:prSet presAssocID="{3C3D320F-F161-DE4C-A0B1-060DCD09C2DB}" presName="parTrans" presStyleLbl="bgSibTrans2D1" presStyleIdx="4" presStyleCnt="6"/>
      <dgm:spPr/>
      <dgm:t>
        <a:bodyPr/>
        <a:lstStyle/>
        <a:p>
          <a:endParaRPr lang="it-IT"/>
        </a:p>
      </dgm:t>
    </dgm:pt>
    <dgm:pt modelId="{BB3CB25C-5871-A644-BD98-A0415E524E90}" type="pres">
      <dgm:prSet presAssocID="{DB9561B0-73A6-A74C-99C2-DBB405922E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F923A9-281D-B241-B510-8700D29CF1B1}" type="pres">
      <dgm:prSet presAssocID="{FF23FE6A-6040-7740-86E2-5D9929C59D68}" presName="parTrans" presStyleLbl="bgSibTrans2D1" presStyleIdx="5" presStyleCnt="6"/>
      <dgm:spPr/>
      <dgm:t>
        <a:bodyPr/>
        <a:lstStyle/>
        <a:p>
          <a:endParaRPr lang="it-IT"/>
        </a:p>
      </dgm:t>
    </dgm:pt>
    <dgm:pt modelId="{0D0B4073-7808-C642-B30E-A655D364CE36}" type="pres">
      <dgm:prSet presAssocID="{C1A436CF-5DF5-604B-AF92-C74DE9C9A6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D056B7B-65C9-6E46-8EAC-AFC31B880D46}" type="presOf" srcId="{C1A436CF-5DF5-604B-AF92-C74DE9C9A6F7}" destId="{0D0B4073-7808-C642-B30E-A655D364CE36}" srcOrd="0" destOrd="0" presId="urn:microsoft.com/office/officeart/2005/8/layout/radial4"/>
    <dgm:cxn modelId="{8D497D90-CA5B-274D-AD04-98A186A6CC4E}" type="presOf" srcId="{D88579BD-BEDF-1D46-A22C-24C2CED71686}" destId="{DE87AF13-0AE4-E047-8189-FDBFFDE5CBF3}" srcOrd="0" destOrd="0" presId="urn:microsoft.com/office/officeart/2005/8/layout/radial4"/>
    <dgm:cxn modelId="{A3D8ED3B-D85A-B04A-9921-252B92FA9A07}" type="presOf" srcId="{C3133565-6162-574D-B2F6-EC5A43ED53D3}" destId="{EDB3637A-3C8F-5142-BAC0-94845B85B86D}" srcOrd="0" destOrd="0" presId="urn:microsoft.com/office/officeart/2005/8/layout/radial4"/>
    <dgm:cxn modelId="{0AE31C33-57BE-9448-8988-13BCE1556330}" type="presOf" srcId="{F88D232A-F28C-F54E-B3E4-38ECF0BD6069}" destId="{AE9E216C-1A92-9D4B-8386-83943FF0A681}" srcOrd="0" destOrd="0" presId="urn:microsoft.com/office/officeart/2005/8/layout/radial4"/>
    <dgm:cxn modelId="{A5C23FF6-56D1-3746-B911-E16A2AB56D7B}" srcId="{1461B467-EE03-6341-9146-3B51D77ABFA5}" destId="{2EE1B19B-D8CC-6A4C-BFF8-1F0C8D616A21}" srcOrd="2" destOrd="0" parTransId="{D88579BD-BEDF-1D46-A22C-24C2CED71686}" sibTransId="{8DCF67CC-18DA-BF40-814C-6A47A11E9080}"/>
    <dgm:cxn modelId="{192FD40E-DCF8-A34C-BB49-106BD69937CB}" srcId="{1461B467-EE03-6341-9146-3B51D77ABFA5}" destId="{C1A436CF-5DF5-604B-AF92-C74DE9C9A6F7}" srcOrd="5" destOrd="0" parTransId="{FF23FE6A-6040-7740-86E2-5D9929C59D68}" sibTransId="{8B0EA94A-31AF-B643-8EB9-6EFB24867E00}"/>
    <dgm:cxn modelId="{A84BF2A4-C9E3-DE42-88ED-6295FAFF478D}" type="presOf" srcId="{D0E5C0A0-E4B4-934B-BE59-80A5FF728AB0}" destId="{33B9D457-B94C-764F-BC62-6470AE62DB20}" srcOrd="0" destOrd="0" presId="urn:microsoft.com/office/officeart/2005/8/layout/radial4"/>
    <dgm:cxn modelId="{4BC5AA7E-F69E-B44C-A4B6-AC98C58F2368}" srcId="{D0E5C0A0-E4B4-934B-BE59-80A5FF728AB0}" destId="{1461B467-EE03-6341-9146-3B51D77ABFA5}" srcOrd="0" destOrd="0" parTransId="{48B028CD-C1EA-6548-9ED8-695965A2C0C2}" sibTransId="{6224178B-8F15-C943-BDD9-772AE4D330F4}"/>
    <dgm:cxn modelId="{BF6A2DDF-7AB7-404B-9F97-F7F0C1592354}" type="presOf" srcId="{BDFCFF2C-EE4D-CA43-8D28-DCF026F9353B}" destId="{F437F2A1-15D8-724F-83CD-11275B23C3E3}" srcOrd="0" destOrd="0" presId="urn:microsoft.com/office/officeart/2005/8/layout/radial4"/>
    <dgm:cxn modelId="{B12F7CA2-8D36-3F47-BCC4-FD8492669A8D}" type="presOf" srcId="{1461B467-EE03-6341-9146-3B51D77ABFA5}" destId="{DD1E344C-81FE-C347-8A31-F1E46BCB57B7}" srcOrd="0" destOrd="0" presId="urn:microsoft.com/office/officeart/2005/8/layout/radial4"/>
    <dgm:cxn modelId="{0A4F6A80-341A-CA48-A157-2285B67A155A}" type="presOf" srcId="{2EE1B19B-D8CC-6A4C-BFF8-1F0C8D616A21}" destId="{4FAB9FFC-798A-D541-BFD9-FAD3FB1A6319}" srcOrd="0" destOrd="0" presId="urn:microsoft.com/office/officeart/2005/8/layout/radial4"/>
    <dgm:cxn modelId="{ABFE5CD9-B690-1245-936C-4ACC4E8401C2}" type="presOf" srcId="{3C3D320F-F161-DE4C-A0B1-060DCD09C2DB}" destId="{8CBF7A00-8E55-794A-A086-82809A7A47EC}" srcOrd="0" destOrd="0" presId="urn:microsoft.com/office/officeart/2005/8/layout/radial4"/>
    <dgm:cxn modelId="{5F57349A-C052-0D40-B942-CB969B7D6013}" type="presOf" srcId="{FF23FE6A-6040-7740-86E2-5D9929C59D68}" destId="{A1F923A9-281D-B241-B510-8700D29CF1B1}" srcOrd="0" destOrd="0" presId="urn:microsoft.com/office/officeart/2005/8/layout/radial4"/>
    <dgm:cxn modelId="{C52C5E17-0954-C642-9974-FF7DD44CB3DC}" srcId="{1461B467-EE03-6341-9146-3B51D77ABFA5}" destId="{8E47551A-3DD0-E349-93DC-28E09864919E}" srcOrd="1" destOrd="0" parTransId="{A2E879DA-4128-3C4C-BBE4-E06D6445ACDC}" sibTransId="{8CC4E78B-E841-AE41-B432-33F22456414C}"/>
    <dgm:cxn modelId="{46359A7B-730D-174C-BF62-C72ACC9D1DB5}" srcId="{1461B467-EE03-6341-9146-3B51D77ABFA5}" destId="{0F97B8C0-1CD1-A345-9516-A6C3610C32E1}" srcOrd="0" destOrd="0" parTransId="{C3133565-6162-574D-B2F6-EC5A43ED53D3}" sibTransId="{FE18E7E9-FB17-3E4D-B81F-7E151C12F160}"/>
    <dgm:cxn modelId="{A99F6784-ABE9-0441-88FF-BB465874B8BC}" srcId="{1461B467-EE03-6341-9146-3B51D77ABFA5}" destId="{DB9561B0-73A6-A74C-99C2-DBB405922EE3}" srcOrd="4" destOrd="0" parTransId="{3C3D320F-F161-DE4C-A0B1-060DCD09C2DB}" sibTransId="{4D315316-5C01-0945-BC1F-D8D67703DAEE}"/>
    <dgm:cxn modelId="{78954A9D-D07E-9F45-9E09-781FBAA91237}" type="presOf" srcId="{DB9561B0-73A6-A74C-99C2-DBB405922EE3}" destId="{BB3CB25C-5871-A644-BD98-A0415E524E90}" srcOrd="0" destOrd="0" presId="urn:microsoft.com/office/officeart/2005/8/layout/radial4"/>
    <dgm:cxn modelId="{1986B6C5-7DBC-DC40-932C-E807E68D240E}" type="presOf" srcId="{8E47551A-3DD0-E349-93DC-28E09864919E}" destId="{E6A1DE0E-C792-6546-85F8-EDCEE8274F3E}" srcOrd="0" destOrd="0" presId="urn:microsoft.com/office/officeart/2005/8/layout/radial4"/>
    <dgm:cxn modelId="{B5377DBB-2CD2-5C4F-9F2E-46BCB6CBFD67}" srcId="{1461B467-EE03-6341-9146-3B51D77ABFA5}" destId="{F88D232A-F28C-F54E-B3E4-38ECF0BD6069}" srcOrd="3" destOrd="0" parTransId="{BDFCFF2C-EE4D-CA43-8D28-DCF026F9353B}" sibTransId="{856D4798-B3CD-494D-A5D2-BA5C420556B4}"/>
    <dgm:cxn modelId="{4E73FD99-90CB-CA40-A7DB-E17822D05214}" type="presOf" srcId="{A2E879DA-4128-3C4C-BBE4-E06D6445ACDC}" destId="{5DA39483-6655-8446-83B1-B31E6A297040}" srcOrd="0" destOrd="0" presId="urn:microsoft.com/office/officeart/2005/8/layout/radial4"/>
    <dgm:cxn modelId="{4F91C209-4115-704D-AC12-60712C76BE2D}" type="presOf" srcId="{0F97B8C0-1CD1-A345-9516-A6C3610C32E1}" destId="{EDDD107E-11C5-EB44-BA9A-6F87890EF441}" srcOrd="0" destOrd="0" presId="urn:microsoft.com/office/officeart/2005/8/layout/radial4"/>
    <dgm:cxn modelId="{2FD16974-33DF-EB4D-ADE5-14BDF7FD7CC0}" type="presParOf" srcId="{33B9D457-B94C-764F-BC62-6470AE62DB20}" destId="{DD1E344C-81FE-C347-8A31-F1E46BCB57B7}" srcOrd="0" destOrd="0" presId="urn:microsoft.com/office/officeart/2005/8/layout/radial4"/>
    <dgm:cxn modelId="{4F0B5909-5D87-0E40-98F5-80B3D3BE016E}" type="presParOf" srcId="{33B9D457-B94C-764F-BC62-6470AE62DB20}" destId="{EDB3637A-3C8F-5142-BAC0-94845B85B86D}" srcOrd="1" destOrd="0" presId="urn:microsoft.com/office/officeart/2005/8/layout/radial4"/>
    <dgm:cxn modelId="{8B234E14-7C4B-8041-96BD-27AEE62CA756}" type="presParOf" srcId="{33B9D457-B94C-764F-BC62-6470AE62DB20}" destId="{EDDD107E-11C5-EB44-BA9A-6F87890EF441}" srcOrd="2" destOrd="0" presId="urn:microsoft.com/office/officeart/2005/8/layout/radial4"/>
    <dgm:cxn modelId="{66879B85-3530-7944-BEB0-E0DA9E709835}" type="presParOf" srcId="{33B9D457-B94C-764F-BC62-6470AE62DB20}" destId="{5DA39483-6655-8446-83B1-B31E6A297040}" srcOrd="3" destOrd="0" presId="urn:microsoft.com/office/officeart/2005/8/layout/radial4"/>
    <dgm:cxn modelId="{A64804BB-CF3A-2C47-ACAE-2ACEE3A54125}" type="presParOf" srcId="{33B9D457-B94C-764F-BC62-6470AE62DB20}" destId="{E6A1DE0E-C792-6546-85F8-EDCEE8274F3E}" srcOrd="4" destOrd="0" presId="urn:microsoft.com/office/officeart/2005/8/layout/radial4"/>
    <dgm:cxn modelId="{375D3A4F-EF40-9B4B-89DB-DB158A00B064}" type="presParOf" srcId="{33B9D457-B94C-764F-BC62-6470AE62DB20}" destId="{DE87AF13-0AE4-E047-8189-FDBFFDE5CBF3}" srcOrd="5" destOrd="0" presId="urn:microsoft.com/office/officeart/2005/8/layout/radial4"/>
    <dgm:cxn modelId="{201BFFD8-8D7F-404B-9E63-49801D8DB08E}" type="presParOf" srcId="{33B9D457-B94C-764F-BC62-6470AE62DB20}" destId="{4FAB9FFC-798A-D541-BFD9-FAD3FB1A6319}" srcOrd="6" destOrd="0" presId="urn:microsoft.com/office/officeart/2005/8/layout/radial4"/>
    <dgm:cxn modelId="{40A2AA70-2851-3C47-85F3-56F0C6598CF1}" type="presParOf" srcId="{33B9D457-B94C-764F-BC62-6470AE62DB20}" destId="{F437F2A1-15D8-724F-83CD-11275B23C3E3}" srcOrd="7" destOrd="0" presId="urn:microsoft.com/office/officeart/2005/8/layout/radial4"/>
    <dgm:cxn modelId="{7C46B786-6FD4-E344-AD4E-121D6DDF4694}" type="presParOf" srcId="{33B9D457-B94C-764F-BC62-6470AE62DB20}" destId="{AE9E216C-1A92-9D4B-8386-83943FF0A681}" srcOrd="8" destOrd="0" presId="urn:microsoft.com/office/officeart/2005/8/layout/radial4"/>
    <dgm:cxn modelId="{A1FBC3ED-8C04-E34B-948D-FC7AA95C2B53}" type="presParOf" srcId="{33B9D457-B94C-764F-BC62-6470AE62DB20}" destId="{8CBF7A00-8E55-794A-A086-82809A7A47EC}" srcOrd="9" destOrd="0" presId="urn:microsoft.com/office/officeart/2005/8/layout/radial4"/>
    <dgm:cxn modelId="{58DA9BC2-B5DB-3E4C-9A7D-4F118300F9FF}" type="presParOf" srcId="{33B9D457-B94C-764F-BC62-6470AE62DB20}" destId="{BB3CB25C-5871-A644-BD98-A0415E524E90}" srcOrd="10" destOrd="0" presId="urn:microsoft.com/office/officeart/2005/8/layout/radial4"/>
    <dgm:cxn modelId="{369F73DE-56D7-2B4E-A99B-D0B56082D913}" type="presParOf" srcId="{33B9D457-B94C-764F-BC62-6470AE62DB20}" destId="{A1F923A9-281D-B241-B510-8700D29CF1B1}" srcOrd="11" destOrd="0" presId="urn:microsoft.com/office/officeart/2005/8/layout/radial4"/>
    <dgm:cxn modelId="{91BB46A5-B145-724B-9AA3-31727DBFB60C}" type="presParOf" srcId="{33B9D457-B94C-764F-BC62-6470AE62DB20}" destId="{0D0B4073-7808-C642-B30E-A655D364CE3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C95337-4C56-1442-980E-3EF8A1BE1119}" type="doc">
      <dgm:prSet loTypeId="urn:microsoft.com/office/officeart/2009/3/layout/CircleRelationship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51430EC-E66A-A04E-BC35-721FB0262528}">
      <dgm:prSet phldrT="[Testo]" custT="1"/>
      <dgm:spPr/>
      <dgm:t>
        <a:bodyPr/>
        <a:lstStyle/>
        <a:p>
          <a:r>
            <a:rPr lang="it-IT" sz="2800" dirty="0" err="1" smtClean="0"/>
            <a:t>Evidence</a:t>
          </a:r>
          <a:r>
            <a:rPr lang="it-IT" sz="2800" dirty="0" smtClean="0"/>
            <a:t> </a:t>
          </a:r>
          <a:r>
            <a:rPr lang="it-IT" sz="2800" dirty="0" err="1" smtClean="0"/>
            <a:t>based</a:t>
          </a:r>
          <a:r>
            <a:rPr lang="it-IT" sz="2800" dirty="0" smtClean="0"/>
            <a:t> </a:t>
          </a:r>
          <a:endParaRPr lang="it-IT" sz="2800" dirty="0"/>
        </a:p>
      </dgm:t>
    </dgm:pt>
    <dgm:pt modelId="{BB4083B1-1D5D-8B4F-8A2B-B5B720A6E909}" type="parTrans" cxnId="{44FC3408-11A7-194F-859F-D9B06DFCBAD8}">
      <dgm:prSet/>
      <dgm:spPr/>
      <dgm:t>
        <a:bodyPr/>
        <a:lstStyle/>
        <a:p>
          <a:endParaRPr lang="it-IT"/>
        </a:p>
      </dgm:t>
    </dgm:pt>
    <dgm:pt modelId="{AD711719-3CAA-AD4C-91A3-8169D2E555E7}" type="sibTrans" cxnId="{44FC3408-11A7-194F-859F-D9B06DFCBAD8}">
      <dgm:prSet/>
      <dgm:spPr/>
      <dgm:t>
        <a:bodyPr/>
        <a:lstStyle/>
        <a:p>
          <a:endParaRPr lang="it-IT"/>
        </a:p>
      </dgm:t>
    </dgm:pt>
    <dgm:pt modelId="{C363ECD6-F15C-4045-804B-15F0A7EA8BBE}">
      <dgm:prSet phldrT="[Testo]" custT="1"/>
      <dgm:spPr/>
      <dgm:t>
        <a:bodyPr/>
        <a:lstStyle/>
        <a:p>
          <a:r>
            <a:rPr lang="it-IT" sz="1600" dirty="0" smtClean="0"/>
            <a:t>TEACCH</a:t>
          </a:r>
          <a:endParaRPr lang="it-IT" sz="1600" dirty="0"/>
        </a:p>
      </dgm:t>
    </dgm:pt>
    <dgm:pt modelId="{374F14E4-7FA1-A340-8980-9F1F3BFE658E}" type="parTrans" cxnId="{6B93016E-6292-F34B-AA5C-0BF1E5F23C79}">
      <dgm:prSet/>
      <dgm:spPr/>
      <dgm:t>
        <a:bodyPr/>
        <a:lstStyle/>
        <a:p>
          <a:endParaRPr lang="it-IT"/>
        </a:p>
      </dgm:t>
    </dgm:pt>
    <dgm:pt modelId="{1CCC97BB-1622-D549-83B8-2456B81D2682}" type="sibTrans" cxnId="{6B93016E-6292-F34B-AA5C-0BF1E5F23C79}">
      <dgm:prSet/>
      <dgm:spPr/>
      <dgm:t>
        <a:bodyPr/>
        <a:lstStyle/>
        <a:p>
          <a:endParaRPr lang="it-IT"/>
        </a:p>
      </dgm:t>
    </dgm:pt>
    <dgm:pt modelId="{7020892D-0CB7-144A-B9CD-20870DCB1D12}">
      <dgm:prSet phldrT="[Testo]" custT="1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it-IT" sz="1600" dirty="0" smtClean="0"/>
            <a:t>ABA</a:t>
          </a:r>
          <a:endParaRPr lang="it-IT" sz="1600" dirty="0"/>
        </a:p>
      </dgm:t>
    </dgm:pt>
    <dgm:pt modelId="{C27A65F8-B94D-5C41-82E4-18CC369E7CE1}" type="parTrans" cxnId="{D2F3F5F4-5A88-0646-AC1B-75BD494377A5}">
      <dgm:prSet/>
      <dgm:spPr/>
      <dgm:t>
        <a:bodyPr/>
        <a:lstStyle/>
        <a:p>
          <a:endParaRPr lang="it-IT"/>
        </a:p>
      </dgm:t>
    </dgm:pt>
    <dgm:pt modelId="{C47E172A-5B72-064D-804C-6EC4C6C6407C}" type="sibTrans" cxnId="{D2F3F5F4-5A88-0646-AC1B-75BD494377A5}">
      <dgm:prSet/>
      <dgm:spPr/>
      <dgm:t>
        <a:bodyPr/>
        <a:lstStyle/>
        <a:p>
          <a:endParaRPr lang="it-IT"/>
        </a:p>
      </dgm:t>
    </dgm:pt>
    <dgm:pt modelId="{F73CE350-E188-584F-ACC8-6EEDF9DD8D1A}">
      <dgm:prSet phldrT="[Testo]" custT="1"/>
      <dgm:spPr/>
      <dgm:t>
        <a:bodyPr/>
        <a:lstStyle/>
        <a:p>
          <a:r>
            <a:rPr lang="it-IT" sz="1600" dirty="0" smtClean="0"/>
            <a:t>Denver model</a:t>
          </a:r>
          <a:endParaRPr lang="it-IT" sz="1600" dirty="0"/>
        </a:p>
      </dgm:t>
    </dgm:pt>
    <dgm:pt modelId="{64734DE2-1BFB-5F47-98DA-804C152C7B92}" type="parTrans" cxnId="{97E1497F-02DC-2243-860A-34566D7DA3C8}">
      <dgm:prSet/>
      <dgm:spPr/>
      <dgm:t>
        <a:bodyPr/>
        <a:lstStyle/>
        <a:p>
          <a:endParaRPr lang="it-IT"/>
        </a:p>
      </dgm:t>
    </dgm:pt>
    <dgm:pt modelId="{3B534E9F-9DF6-BA44-80B2-3D5B8F4A44E0}" type="sibTrans" cxnId="{97E1497F-02DC-2243-860A-34566D7DA3C8}">
      <dgm:prSet/>
      <dgm:spPr/>
      <dgm:t>
        <a:bodyPr/>
        <a:lstStyle/>
        <a:p>
          <a:endParaRPr lang="it-IT"/>
        </a:p>
      </dgm:t>
    </dgm:pt>
    <dgm:pt modelId="{303F3331-6850-A045-9CF2-833984E631C4}" type="pres">
      <dgm:prSet presAssocID="{B5C95337-4C56-1442-980E-3EF8A1BE111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96F57EEC-E0DA-1B42-A3A5-947447B60E4E}" type="pres">
      <dgm:prSet presAssocID="{951430EC-E66A-A04E-BC35-721FB026252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it-IT"/>
        </a:p>
      </dgm:t>
    </dgm:pt>
    <dgm:pt modelId="{8F234AA2-D25F-224D-8006-11BA8312E068}" type="pres">
      <dgm:prSet presAssocID="{951430EC-E66A-A04E-BC35-721FB0262528}" presName="Accent1" presStyleLbl="node1" presStyleIdx="0" presStyleCnt="15"/>
      <dgm:spPr/>
    </dgm:pt>
    <dgm:pt modelId="{1669121F-3451-3049-9CB8-BF168170DD93}" type="pres">
      <dgm:prSet presAssocID="{951430EC-E66A-A04E-BC35-721FB0262528}" presName="Accent2" presStyleLbl="node1" presStyleIdx="1" presStyleCnt="15"/>
      <dgm:spPr/>
    </dgm:pt>
    <dgm:pt modelId="{B4444FFB-96B4-1947-B491-7480F870B37D}" type="pres">
      <dgm:prSet presAssocID="{951430EC-E66A-A04E-BC35-721FB0262528}" presName="Accent3" presStyleLbl="node1" presStyleIdx="2" presStyleCnt="15"/>
      <dgm:spPr/>
    </dgm:pt>
    <dgm:pt modelId="{DE0A8E0D-AD66-4948-9F6C-06141AA37349}" type="pres">
      <dgm:prSet presAssocID="{951430EC-E66A-A04E-BC35-721FB0262528}" presName="Accent4" presStyleLbl="node1" presStyleIdx="3" presStyleCnt="15"/>
      <dgm:spPr/>
    </dgm:pt>
    <dgm:pt modelId="{CAB01874-8DF2-8346-A7FF-B610BA99E954}" type="pres">
      <dgm:prSet presAssocID="{951430EC-E66A-A04E-BC35-721FB0262528}" presName="Accent5" presStyleLbl="node1" presStyleIdx="4" presStyleCnt="15"/>
      <dgm:spPr/>
    </dgm:pt>
    <dgm:pt modelId="{661F4A4D-EF25-4B4E-863A-DF223D3FD816}" type="pres">
      <dgm:prSet presAssocID="{951430EC-E66A-A04E-BC35-721FB0262528}" presName="Accent6" presStyleLbl="node1" presStyleIdx="5" presStyleCnt="15"/>
      <dgm:spPr/>
    </dgm:pt>
    <dgm:pt modelId="{7A87CBEB-3664-9645-AB10-BB1BF7079B3F}" type="pres">
      <dgm:prSet presAssocID="{C363ECD6-F15C-4045-804B-15F0A7EA8BBE}" presName="Child1" presStyleLbl="node1" presStyleIdx="6" presStyleCnt="15" custScaleX="141763" custScaleY="11886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E4446F8F-BD3C-D149-9F1A-BB92049F6EE7}" type="pres">
      <dgm:prSet presAssocID="{C363ECD6-F15C-4045-804B-15F0A7EA8BBE}" presName="Accent7" presStyleCnt="0"/>
      <dgm:spPr/>
    </dgm:pt>
    <dgm:pt modelId="{EFA816F9-D75B-8249-9B8B-6DB637016B30}" type="pres">
      <dgm:prSet presAssocID="{C363ECD6-F15C-4045-804B-15F0A7EA8BBE}" presName="AccentHold1" presStyleLbl="node1" presStyleIdx="7" presStyleCnt="15"/>
      <dgm:spPr/>
    </dgm:pt>
    <dgm:pt modelId="{A61868D4-8D35-AA43-9740-65A1FF772747}" type="pres">
      <dgm:prSet presAssocID="{C363ECD6-F15C-4045-804B-15F0A7EA8BBE}" presName="Accent8" presStyleCnt="0"/>
      <dgm:spPr/>
    </dgm:pt>
    <dgm:pt modelId="{90DAD6A4-7403-B649-9D8C-BD4811F7A92B}" type="pres">
      <dgm:prSet presAssocID="{C363ECD6-F15C-4045-804B-15F0A7EA8BBE}" presName="AccentHold2" presStyleLbl="node1" presStyleIdx="8" presStyleCnt="15"/>
      <dgm:spPr/>
    </dgm:pt>
    <dgm:pt modelId="{4FCD4225-C035-2941-8F37-6215434B9F91}" type="pres">
      <dgm:prSet presAssocID="{7020892D-0CB7-144A-B9CD-20870DCB1D12}" presName="Child2" presStyleLbl="node1" presStyleIdx="9" presStyleCnt="15" custScaleX="153625" custScaleY="133701" custLinFactNeighborX="-38065" custLinFactNeighborY="511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985D07EF-C8FA-BB45-898F-CA9DF5C10F0C}" type="pres">
      <dgm:prSet presAssocID="{7020892D-0CB7-144A-B9CD-20870DCB1D12}" presName="Accent9" presStyleCnt="0"/>
      <dgm:spPr/>
    </dgm:pt>
    <dgm:pt modelId="{8EDD62E7-D74A-1840-90F6-D84E3B39C240}" type="pres">
      <dgm:prSet presAssocID="{7020892D-0CB7-144A-B9CD-20870DCB1D12}" presName="AccentHold1" presStyleLbl="node1" presStyleIdx="10" presStyleCnt="15"/>
      <dgm:spPr/>
    </dgm:pt>
    <dgm:pt modelId="{8BB000B1-8F03-ED4E-8514-F0A2EFC73D82}" type="pres">
      <dgm:prSet presAssocID="{7020892D-0CB7-144A-B9CD-20870DCB1D12}" presName="Accent10" presStyleCnt="0"/>
      <dgm:spPr/>
    </dgm:pt>
    <dgm:pt modelId="{B9013CBB-0CB5-9A43-BA45-510670A53A17}" type="pres">
      <dgm:prSet presAssocID="{7020892D-0CB7-144A-B9CD-20870DCB1D12}" presName="AccentHold2" presStyleLbl="node1" presStyleIdx="11" presStyleCnt="15"/>
      <dgm:spPr/>
    </dgm:pt>
    <dgm:pt modelId="{4C45735A-72A1-574E-AA5F-7A57241A2FC2}" type="pres">
      <dgm:prSet presAssocID="{7020892D-0CB7-144A-B9CD-20870DCB1D12}" presName="Accent11" presStyleCnt="0"/>
      <dgm:spPr/>
    </dgm:pt>
    <dgm:pt modelId="{63AD179A-FDC9-5E40-A0F6-F39419925DF2}" type="pres">
      <dgm:prSet presAssocID="{7020892D-0CB7-144A-B9CD-20870DCB1D12}" presName="AccentHold3" presStyleLbl="node1" presStyleIdx="12" presStyleCnt="15"/>
      <dgm:spPr/>
    </dgm:pt>
    <dgm:pt modelId="{F8DCD13F-5299-1B43-BFB1-FD1E08B74DD7}" type="pres">
      <dgm:prSet presAssocID="{F73CE350-E188-584F-ACC8-6EEDF9DD8D1A}" presName="Child3" presStyleLbl="node1" presStyleIdx="13" presStyleCnt="15" custScaleX="131580" custScaleY="10270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C88EAD09-1E0B-114E-AEA2-28A92EE4CFB0}" type="pres">
      <dgm:prSet presAssocID="{F73CE350-E188-584F-ACC8-6EEDF9DD8D1A}" presName="Accent12" presStyleCnt="0"/>
      <dgm:spPr/>
    </dgm:pt>
    <dgm:pt modelId="{2A051587-D71F-EB4B-A2E5-D8ECCEF2B5F2}" type="pres">
      <dgm:prSet presAssocID="{F73CE350-E188-584F-ACC8-6EEDF9DD8D1A}" presName="AccentHold1" presStyleLbl="node1" presStyleIdx="14" presStyleCnt="15"/>
      <dgm:spPr/>
    </dgm:pt>
  </dgm:ptLst>
  <dgm:cxnLst>
    <dgm:cxn modelId="{55817CC6-1DCF-BE49-AB00-B839160B9971}" type="presOf" srcId="{F73CE350-E188-584F-ACC8-6EEDF9DD8D1A}" destId="{F8DCD13F-5299-1B43-BFB1-FD1E08B74DD7}" srcOrd="0" destOrd="0" presId="urn:microsoft.com/office/officeart/2009/3/layout/CircleRelationship"/>
    <dgm:cxn modelId="{6B93016E-6292-F34B-AA5C-0BF1E5F23C79}" srcId="{951430EC-E66A-A04E-BC35-721FB0262528}" destId="{C363ECD6-F15C-4045-804B-15F0A7EA8BBE}" srcOrd="0" destOrd="0" parTransId="{374F14E4-7FA1-A340-8980-9F1F3BFE658E}" sibTransId="{1CCC97BB-1622-D549-83B8-2456B81D2682}"/>
    <dgm:cxn modelId="{97E1497F-02DC-2243-860A-34566D7DA3C8}" srcId="{951430EC-E66A-A04E-BC35-721FB0262528}" destId="{F73CE350-E188-584F-ACC8-6EEDF9DD8D1A}" srcOrd="2" destOrd="0" parTransId="{64734DE2-1BFB-5F47-98DA-804C152C7B92}" sibTransId="{3B534E9F-9DF6-BA44-80B2-3D5B8F4A44E0}"/>
    <dgm:cxn modelId="{3F235E63-C846-C144-BCAA-825074F5344A}" type="presOf" srcId="{951430EC-E66A-A04E-BC35-721FB0262528}" destId="{96F57EEC-E0DA-1B42-A3A5-947447B60E4E}" srcOrd="0" destOrd="0" presId="urn:microsoft.com/office/officeart/2009/3/layout/CircleRelationship"/>
    <dgm:cxn modelId="{44FC3408-11A7-194F-859F-D9B06DFCBAD8}" srcId="{B5C95337-4C56-1442-980E-3EF8A1BE1119}" destId="{951430EC-E66A-A04E-BC35-721FB0262528}" srcOrd="0" destOrd="0" parTransId="{BB4083B1-1D5D-8B4F-8A2B-B5B720A6E909}" sibTransId="{AD711719-3CAA-AD4C-91A3-8169D2E555E7}"/>
    <dgm:cxn modelId="{E9389FB1-9650-E344-A7E5-AB76EF2C80DF}" type="presOf" srcId="{B5C95337-4C56-1442-980E-3EF8A1BE1119}" destId="{303F3331-6850-A045-9CF2-833984E631C4}" srcOrd="0" destOrd="0" presId="urn:microsoft.com/office/officeart/2009/3/layout/CircleRelationship"/>
    <dgm:cxn modelId="{7CF7B7E2-1F97-5F49-9FDD-E43DA32E5159}" type="presOf" srcId="{7020892D-0CB7-144A-B9CD-20870DCB1D12}" destId="{4FCD4225-C035-2941-8F37-6215434B9F91}" srcOrd="0" destOrd="0" presId="urn:microsoft.com/office/officeart/2009/3/layout/CircleRelationship"/>
    <dgm:cxn modelId="{D2F3F5F4-5A88-0646-AC1B-75BD494377A5}" srcId="{951430EC-E66A-A04E-BC35-721FB0262528}" destId="{7020892D-0CB7-144A-B9CD-20870DCB1D12}" srcOrd="1" destOrd="0" parTransId="{C27A65F8-B94D-5C41-82E4-18CC369E7CE1}" sibTransId="{C47E172A-5B72-064D-804C-6EC4C6C6407C}"/>
    <dgm:cxn modelId="{A9CCDAEC-EB3D-4C47-8600-12328667AA3B}" type="presOf" srcId="{C363ECD6-F15C-4045-804B-15F0A7EA8BBE}" destId="{7A87CBEB-3664-9645-AB10-BB1BF7079B3F}" srcOrd="0" destOrd="0" presId="urn:microsoft.com/office/officeart/2009/3/layout/CircleRelationship"/>
    <dgm:cxn modelId="{13F91D6B-953F-084C-973D-78ADC3A2A1E4}" type="presParOf" srcId="{303F3331-6850-A045-9CF2-833984E631C4}" destId="{96F57EEC-E0DA-1B42-A3A5-947447B60E4E}" srcOrd="0" destOrd="0" presId="urn:microsoft.com/office/officeart/2009/3/layout/CircleRelationship"/>
    <dgm:cxn modelId="{918C51CE-B7F3-BE4E-A6FA-4FBA6B9CCF62}" type="presParOf" srcId="{303F3331-6850-A045-9CF2-833984E631C4}" destId="{8F234AA2-D25F-224D-8006-11BA8312E068}" srcOrd="1" destOrd="0" presId="urn:microsoft.com/office/officeart/2009/3/layout/CircleRelationship"/>
    <dgm:cxn modelId="{8B840D8E-9E5B-C849-90F1-7496D5E9F90F}" type="presParOf" srcId="{303F3331-6850-A045-9CF2-833984E631C4}" destId="{1669121F-3451-3049-9CB8-BF168170DD93}" srcOrd="2" destOrd="0" presId="urn:microsoft.com/office/officeart/2009/3/layout/CircleRelationship"/>
    <dgm:cxn modelId="{D6A358C5-9657-A247-849F-555ABF659123}" type="presParOf" srcId="{303F3331-6850-A045-9CF2-833984E631C4}" destId="{B4444FFB-96B4-1947-B491-7480F870B37D}" srcOrd="3" destOrd="0" presId="urn:microsoft.com/office/officeart/2009/3/layout/CircleRelationship"/>
    <dgm:cxn modelId="{2BA3FA58-A15B-7448-B6EC-3812F3BEA182}" type="presParOf" srcId="{303F3331-6850-A045-9CF2-833984E631C4}" destId="{DE0A8E0D-AD66-4948-9F6C-06141AA37349}" srcOrd="4" destOrd="0" presId="urn:microsoft.com/office/officeart/2009/3/layout/CircleRelationship"/>
    <dgm:cxn modelId="{8F22DA5B-1570-CC49-B7F2-E5F5387A9613}" type="presParOf" srcId="{303F3331-6850-A045-9CF2-833984E631C4}" destId="{CAB01874-8DF2-8346-A7FF-B610BA99E954}" srcOrd="5" destOrd="0" presId="urn:microsoft.com/office/officeart/2009/3/layout/CircleRelationship"/>
    <dgm:cxn modelId="{E70F6B0A-1592-8948-9B4C-1F64C7111302}" type="presParOf" srcId="{303F3331-6850-A045-9CF2-833984E631C4}" destId="{661F4A4D-EF25-4B4E-863A-DF223D3FD816}" srcOrd="6" destOrd="0" presId="urn:microsoft.com/office/officeart/2009/3/layout/CircleRelationship"/>
    <dgm:cxn modelId="{842E9018-23DC-1F47-ABAB-4E55B5D019C8}" type="presParOf" srcId="{303F3331-6850-A045-9CF2-833984E631C4}" destId="{7A87CBEB-3664-9645-AB10-BB1BF7079B3F}" srcOrd="7" destOrd="0" presId="urn:microsoft.com/office/officeart/2009/3/layout/CircleRelationship"/>
    <dgm:cxn modelId="{E6BEEB80-73B6-A74B-964C-6F8CC4877C84}" type="presParOf" srcId="{303F3331-6850-A045-9CF2-833984E631C4}" destId="{E4446F8F-BD3C-D149-9F1A-BB92049F6EE7}" srcOrd="8" destOrd="0" presId="urn:microsoft.com/office/officeart/2009/3/layout/CircleRelationship"/>
    <dgm:cxn modelId="{96F0A061-23CB-F447-AC21-DB318BFF6CB9}" type="presParOf" srcId="{E4446F8F-BD3C-D149-9F1A-BB92049F6EE7}" destId="{EFA816F9-D75B-8249-9B8B-6DB637016B30}" srcOrd="0" destOrd="0" presId="urn:microsoft.com/office/officeart/2009/3/layout/CircleRelationship"/>
    <dgm:cxn modelId="{DA3AA6F1-A7EC-B74F-8A1A-EAAD7AA1972F}" type="presParOf" srcId="{303F3331-6850-A045-9CF2-833984E631C4}" destId="{A61868D4-8D35-AA43-9740-65A1FF772747}" srcOrd="9" destOrd="0" presId="urn:microsoft.com/office/officeart/2009/3/layout/CircleRelationship"/>
    <dgm:cxn modelId="{1F9A498A-37B8-B24D-9FBC-AB7B9CD7C75B}" type="presParOf" srcId="{A61868D4-8D35-AA43-9740-65A1FF772747}" destId="{90DAD6A4-7403-B649-9D8C-BD4811F7A92B}" srcOrd="0" destOrd="0" presId="urn:microsoft.com/office/officeart/2009/3/layout/CircleRelationship"/>
    <dgm:cxn modelId="{72A160F0-628C-7E41-B219-2A9F5C599086}" type="presParOf" srcId="{303F3331-6850-A045-9CF2-833984E631C4}" destId="{4FCD4225-C035-2941-8F37-6215434B9F91}" srcOrd="10" destOrd="0" presId="urn:microsoft.com/office/officeart/2009/3/layout/CircleRelationship"/>
    <dgm:cxn modelId="{765CC94A-DAB9-2347-BC22-62DD5EF7D0A0}" type="presParOf" srcId="{303F3331-6850-A045-9CF2-833984E631C4}" destId="{985D07EF-C8FA-BB45-898F-CA9DF5C10F0C}" srcOrd="11" destOrd="0" presId="urn:microsoft.com/office/officeart/2009/3/layout/CircleRelationship"/>
    <dgm:cxn modelId="{46713F12-5594-8B4B-BD6F-B2CBB47EDE45}" type="presParOf" srcId="{985D07EF-C8FA-BB45-898F-CA9DF5C10F0C}" destId="{8EDD62E7-D74A-1840-90F6-D84E3B39C240}" srcOrd="0" destOrd="0" presId="urn:microsoft.com/office/officeart/2009/3/layout/CircleRelationship"/>
    <dgm:cxn modelId="{8735439E-B972-C640-B09D-8DDA9681AF0B}" type="presParOf" srcId="{303F3331-6850-A045-9CF2-833984E631C4}" destId="{8BB000B1-8F03-ED4E-8514-F0A2EFC73D82}" srcOrd="12" destOrd="0" presId="urn:microsoft.com/office/officeart/2009/3/layout/CircleRelationship"/>
    <dgm:cxn modelId="{21490835-E2DB-C044-B099-699B53F180A5}" type="presParOf" srcId="{8BB000B1-8F03-ED4E-8514-F0A2EFC73D82}" destId="{B9013CBB-0CB5-9A43-BA45-510670A53A17}" srcOrd="0" destOrd="0" presId="urn:microsoft.com/office/officeart/2009/3/layout/CircleRelationship"/>
    <dgm:cxn modelId="{C070BE4C-CCE2-C54D-B613-716C37ED1D66}" type="presParOf" srcId="{303F3331-6850-A045-9CF2-833984E631C4}" destId="{4C45735A-72A1-574E-AA5F-7A57241A2FC2}" srcOrd="13" destOrd="0" presId="urn:microsoft.com/office/officeart/2009/3/layout/CircleRelationship"/>
    <dgm:cxn modelId="{F512FBFB-D9A9-7643-B79C-DCCF2FE52EA3}" type="presParOf" srcId="{4C45735A-72A1-574E-AA5F-7A57241A2FC2}" destId="{63AD179A-FDC9-5E40-A0F6-F39419925DF2}" srcOrd="0" destOrd="0" presId="urn:microsoft.com/office/officeart/2009/3/layout/CircleRelationship"/>
    <dgm:cxn modelId="{24CAC4F2-4269-6945-A984-E9A56F1F70C8}" type="presParOf" srcId="{303F3331-6850-A045-9CF2-833984E631C4}" destId="{F8DCD13F-5299-1B43-BFB1-FD1E08B74DD7}" srcOrd="14" destOrd="0" presId="urn:microsoft.com/office/officeart/2009/3/layout/CircleRelationship"/>
    <dgm:cxn modelId="{7EDAE450-6576-AF4B-89A0-117B371CC7DD}" type="presParOf" srcId="{303F3331-6850-A045-9CF2-833984E631C4}" destId="{C88EAD09-1E0B-114E-AEA2-28A92EE4CFB0}" srcOrd="15" destOrd="0" presId="urn:microsoft.com/office/officeart/2009/3/layout/CircleRelationship"/>
    <dgm:cxn modelId="{2C1955F1-3F3C-474F-8F06-042E5BA8B545}" type="presParOf" srcId="{C88EAD09-1E0B-114E-AEA2-28A92EE4CFB0}" destId="{2A051587-D71F-EB4B-A2E5-D8ECCEF2B5F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E2FA5-98FA-A743-B6F4-D3E4B982EF0A}">
      <dsp:nvSpPr>
        <dsp:cNvPr id="0" name=""/>
        <dsp:cNvSpPr/>
      </dsp:nvSpPr>
      <dsp:spPr>
        <a:xfrm>
          <a:off x="0" y="308828"/>
          <a:ext cx="2767807" cy="258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</a:rPr>
            <a:t>Tipologia</a:t>
          </a:r>
          <a:endParaRPr lang="it-IT" sz="24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Ambulatorio abilitativo (tutti i minori frequentano regolarmente la scuola) </a:t>
          </a:r>
          <a:endParaRPr lang="it-IT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/>
        </a:p>
      </dsp:txBody>
      <dsp:txXfrm>
        <a:off x="0" y="308828"/>
        <a:ext cx="2767807" cy="2582746"/>
      </dsp:txXfrm>
    </dsp:sp>
    <dsp:sp modelId="{86C9A5CE-D158-F742-8B2B-B9155775007E}">
      <dsp:nvSpPr>
        <dsp:cNvPr id="0" name=""/>
        <dsp:cNvSpPr/>
      </dsp:nvSpPr>
      <dsp:spPr>
        <a:xfrm>
          <a:off x="3044588" y="308828"/>
          <a:ext cx="2767807" cy="2582746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262626"/>
              </a:solidFill>
            </a:rPr>
            <a:t>Destinatari</a:t>
          </a:r>
          <a:endParaRPr lang="it-IT" sz="2400" kern="1200" dirty="0">
            <a:solidFill>
              <a:srgbClr val="26262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Minori dai </a:t>
          </a:r>
          <a:r>
            <a:rPr lang="it-IT" sz="1800" b="1" kern="1200" dirty="0" smtClean="0"/>
            <a:t>2 ai 18 anni d’età </a:t>
          </a:r>
          <a:r>
            <a:rPr lang="it-IT" sz="1800" kern="1200" dirty="0" smtClean="0"/>
            <a:t>(con possibilità di percorsi di accompagnamento alla transizione all’età adulta) con </a:t>
          </a:r>
          <a:r>
            <a:rPr lang="it-IT" sz="1800" b="1" kern="1200" dirty="0" smtClean="0"/>
            <a:t>diagnosi di </a:t>
          </a:r>
          <a:r>
            <a:rPr lang="it-IT" sz="1800" b="1" kern="1200" dirty="0" smtClean="0"/>
            <a:t>autismo e residenti nel territorio di ATS Brescia</a:t>
          </a:r>
          <a:endParaRPr lang="it-IT" sz="18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/>
        </a:p>
      </dsp:txBody>
      <dsp:txXfrm>
        <a:off x="3044588" y="308828"/>
        <a:ext cx="2767807" cy="2582746"/>
      </dsp:txXfrm>
    </dsp:sp>
    <dsp:sp modelId="{7AB410A6-80C6-FA4F-8E64-474971F6B71C}">
      <dsp:nvSpPr>
        <dsp:cNvPr id="0" name=""/>
        <dsp:cNvSpPr/>
      </dsp:nvSpPr>
      <dsp:spPr>
        <a:xfrm>
          <a:off x="6089176" y="308828"/>
          <a:ext cx="2767807" cy="25827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262626"/>
              </a:solidFill>
            </a:rPr>
            <a:t>Forma</a:t>
          </a:r>
          <a:endParaRPr lang="it-IT" sz="2400" kern="1200" dirty="0">
            <a:solidFill>
              <a:srgbClr val="26262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Sperimentazione</a:t>
          </a:r>
          <a:r>
            <a:rPr lang="it-IT" sz="1800" kern="1200" dirty="0" smtClean="0"/>
            <a:t> di Regione Lombardia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kern="1200" dirty="0"/>
        </a:p>
      </dsp:txBody>
      <dsp:txXfrm>
        <a:off x="6089176" y="308828"/>
        <a:ext cx="2767807" cy="2582746"/>
      </dsp:txXfrm>
    </dsp:sp>
    <dsp:sp modelId="{EE688AD6-45B1-0249-BEED-EBD1B73F12E1}">
      <dsp:nvSpPr>
        <dsp:cNvPr id="0" name=""/>
        <dsp:cNvSpPr/>
      </dsp:nvSpPr>
      <dsp:spPr>
        <a:xfrm>
          <a:off x="1522294" y="3168355"/>
          <a:ext cx="2767807" cy="2400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262626"/>
              </a:solidFill>
            </a:rPr>
            <a:t>Sede</a:t>
          </a:r>
          <a:endParaRPr lang="it-IT" sz="2400" kern="1200" dirty="0">
            <a:solidFill>
              <a:srgbClr val="26262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Viale Duca degli Abruzzi n.8/u Brescia</a:t>
          </a:r>
          <a:endParaRPr lang="it-IT" sz="1800" kern="1200" dirty="0"/>
        </a:p>
      </dsp:txBody>
      <dsp:txXfrm>
        <a:off x="1522294" y="3168355"/>
        <a:ext cx="2767807" cy="2400087"/>
      </dsp:txXfrm>
    </dsp:sp>
    <dsp:sp modelId="{8A2982A1-1C87-8D41-9FFA-616B545632B1}">
      <dsp:nvSpPr>
        <dsp:cNvPr id="0" name=""/>
        <dsp:cNvSpPr/>
      </dsp:nvSpPr>
      <dsp:spPr>
        <a:xfrm>
          <a:off x="4566882" y="3168355"/>
          <a:ext cx="2767807" cy="2400087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rgbClr val="262626"/>
              </a:solidFill>
            </a:rPr>
            <a:t>Operatori</a:t>
          </a:r>
          <a:endParaRPr lang="it-IT" sz="2400" kern="1200" dirty="0">
            <a:solidFill>
              <a:srgbClr val="26262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Figure prevalenti: </a:t>
          </a:r>
          <a:r>
            <a:rPr lang="it-IT" sz="1800" b="1" kern="1200" dirty="0" smtClean="0"/>
            <a:t>educatori, psicologi</a:t>
          </a:r>
          <a:r>
            <a:rPr lang="it-IT" sz="1800" kern="1200" dirty="0" smtClean="0"/>
            <a:t> tutti in possesso di master specialistico in autismo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Altre figure: assistente sociale e logopedista</a:t>
          </a:r>
          <a:endParaRPr lang="it-IT" sz="1800" kern="1200" dirty="0"/>
        </a:p>
      </dsp:txBody>
      <dsp:txXfrm>
        <a:off x="4566882" y="3168355"/>
        <a:ext cx="2767807" cy="2400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79F65-0E14-9E4F-B28A-4E2FD5790E52}">
      <dsp:nvSpPr>
        <dsp:cNvPr id="0" name=""/>
        <dsp:cNvSpPr/>
      </dsp:nvSpPr>
      <dsp:spPr>
        <a:xfrm rot="5400000">
          <a:off x="5580854" y="-2317784"/>
          <a:ext cx="785857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89</a:t>
          </a:r>
          <a:endParaRPr lang="it-IT" sz="2400" kern="1200" dirty="0"/>
        </a:p>
      </dsp:txBody>
      <dsp:txXfrm rot="-5400000">
        <a:off x="3162591" y="138841"/>
        <a:ext cx="5584022" cy="709133"/>
      </dsp:txXfrm>
    </dsp:sp>
    <dsp:sp modelId="{66E3CF19-91F6-1E4C-8DD9-9F4EC738C245}">
      <dsp:nvSpPr>
        <dsp:cNvPr id="0" name=""/>
        <dsp:cNvSpPr/>
      </dsp:nvSpPr>
      <dsp:spPr>
        <a:xfrm>
          <a:off x="0" y="2246"/>
          <a:ext cx="3162591" cy="982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N. Minori</a:t>
          </a:r>
          <a:endParaRPr lang="it-IT" sz="2800" kern="1200" dirty="0"/>
        </a:p>
      </dsp:txBody>
      <dsp:txXfrm>
        <a:off x="47953" y="50199"/>
        <a:ext cx="3066685" cy="886416"/>
      </dsp:txXfrm>
    </dsp:sp>
    <dsp:sp modelId="{9BB284A8-E6E9-5249-8194-9950CB2EF1C8}">
      <dsp:nvSpPr>
        <dsp:cNvPr id="0" name=""/>
        <dsp:cNvSpPr/>
      </dsp:nvSpPr>
      <dsp:spPr>
        <a:xfrm rot="5400000">
          <a:off x="5580854" y="-1286346"/>
          <a:ext cx="785857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11,46 anni </a:t>
          </a:r>
          <a:r>
            <a:rPr lang="it-IT" sz="2000" kern="1200" dirty="0" smtClean="0"/>
            <a:t>(</a:t>
          </a:r>
          <a:r>
            <a:rPr lang="it-IT" sz="2000" kern="1200" dirty="0" err="1" smtClean="0"/>
            <a:t>range</a:t>
          </a:r>
          <a:r>
            <a:rPr lang="it-IT" sz="2000" kern="1200" dirty="0" smtClean="0"/>
            <a:t> 4,42- 20,68)</a:t>
          </a:r>
          <a:endParaRPr lang="it-IT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(per l’ambulatorio classico, escluso consulenze e spicco il volo: </a:t>
          </a:r>
          <a:r>
            <a:rPr lang="it-IT" sz="1600" b="1" kern="1200" dirty="0" smtClean="0"/>
            <a:t>10,53</a:t>
          </a:r>
          <a:r>
            <a:rPr lang="it-IT" sz="1600" kern="1200" dirty="0" smtClean="0"/>
            <a:t>)</a:t>
          </a:r>
          <a:endParaRPr lang="it-IT" sz="1600" kern="1200" dirty="0"/>
        </a:p>
      </dsp:txBody>
      <dsp:txXfrm rot="-5400000">
        <a:off x="3162591" y="1170279"/>
        <a:ext cx="5584022" cy="709133"/>
      </dsp:txXfrm>
    </dsp:sp>
    <dsp:sp modelId="{3BBF69AB-59CC-304F-A59D-767CE6C27010}">
      <dsp:nvSpPr>
        <dsp:cNvPr id="0" name=""/>
        <dsp:cNvSpPr/>
      </dsp:nvSpPr>
      <dsp:spPr>
        <a:xfrm>
          <a:off x="0" y="1033684"/>
          <a:ext cx="3162591" cy="982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Età media</a:t>
          </a:r>
          <a:endParaRPr lang="it-IT" sz="2800" kern="1200" dirty="0"/>
        </a:p>
      </dsp:txBody>
      <dsp:txXfrm>
        <a:off x="47953" y="1081637"/>
        <a:ext cx="3066685" cy="886416"/>
      </dsp:txXfrm>
    </dsp:sp>
    <dsp:sp modelId="{384D171B-C860-5F40-89F6-F12A6B87BE58}">
      <dsp:nvSpPr>
        <dsp:cNvPr id="0" name=""/>
        <dsp:cNvSpPr/>
      </dsp:nvSpPr>
      <dsp:spPr>
        <a:xfrm rot="5400000">
          <a:off x="5580854" y="-254908"/>
          <a:ext cx="785857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8,21</a:t>
          </a:r>
          <a:endParaRPr lang="it-IT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(per l’ambulatorio classico, escluso consulenze e spicco il volo: </a:t>
          </a:r>
          <a:r>
            <a:rPr lang="it-IT" sz="1600" b="1" kern="1200" dirty="0" smtClean="0"/>
            <a:t>6,39</a:t>
          </a:r>
          <a:r>
            <a:rPr lang="it-IT" sz="1600" kern="1200" dirty="0" smtClean="0"/>
            <a:t>)</a:t>
          </a:r>
          <a:endParaRPr lang="it-IT" sz="1600" kern="1200" dirty="0"/>
        </a:p>
      </dsp:txBody>
      <dsp:txXfrm rot="-5400000">
        <a:off x="3162591" y="2201717"/>
        <a:ext cx="5584022" cy="709133"/>
      </dsp:txXfrm>
    </dsp:sp>
    <dsp:sp modelId="{CCD187B3-ED22-334C-8BA3-7A549E8957C5}">
      <dsp:nvSpPr>
        <dsp:cNvPr id="0" name=""/>
        <dsp:cNvSpPr/>
      </dsp:nvSpPr>
      <dsp:spPr>
        <a:xfrm>
          <a:off x="0" y="2065122"/>
          <a:ext cx="3162591" cy="982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Età media all’inserimento</a:t>
          </a:r>
          <a:endParaRPr lang="it-IT" sz="2800" kern="1200" dirty="0"/>
        </a:p>
      </dsp:txBody>
      <dsp:txXfrm>
        <a:off x="47953" y="2113075"/>
        <a:ext cx="3066685" cy="886416"/>
      </dsp:txXfrm>
    </dsp:sp>
    <dsp:sp modelId="{CE9EF016-91D4-AE4F-A1ED-EB325647FDB5}">
      <dsp:nvSpPr>
        <dsp:cNvPr id="0" name=""/>
        <dsp:cNvSpPr/>
      </dsp:nvSpPr>
      <dsp:spPr>
        <a:xfrm rot="5400000">
          <a:off x="5580854" y="776529"/>
          <a:ext cx="785857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68 maschi - 76,40%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21 femmine - 23,60%</a:t>
          </a:r>
          <a:endParaRPr lang="it-IT" sz="2000" kern="1200" dirty="0"/>
        </a:p>
      </dsp:txBody>
      <dsp:txXfrm rot="-5400000">
        <a:off x="3162591" y="3233154"/>
        <a:ext cx="5584022" cy="709133"/>
      </dsp:txXfrm>
    </dsp:sp>
    <dsp:sp modelId="{BBF180E1-18F4-8B41-9853-CD7A32A56F8A}">
      <dsp:nvSpPr>
        <dsp:cNvPr id="0" name=""/>
        <dsp:cNvSpPr/>
      </dsp:nvSpPr>
      <dsp:spPr>
        <a:xfrm>
          <a:off x="0" y="3096561"/>
          <a:ext cx="3162591" cy="982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Sesso</a:t>
          </a:r>
          <a:endParaRPr lang="it-IT" sz="2800" kern="1200" dirty="0"/>
        </a:p>
      </dsp:txBody>
      <dsp:txXfrm>
        <a:off x="47953" y="3144514"/>
        <a:ext cx="3066685" cy="886416"/>
      </dsp:txXfrm>
    </dsp:sp>
    <dsp:sp modelId="{86DFD0B9-2564-3C47-A871-3D7F510C3615}">
      <dsp:nvSpPr>
        <dsp:cNvPr id="0" name=""/>
        <dsp:cNvSpPr/>
      </dsp:nvSpPr>
      <dsp:spPr>
        <a:xfrm rot="5400000">
          <a:off x="5580854" y="1807967"/>
          <a:ext cx="785857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Italiani: 69 (77,52%) 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Stranieri: </a:t>
          </a:r>
          <a:r>
            <a:rPr lang="it-IT" sz="2300" b="1" kern="1200" dirty="0" smtClean="0"/>
            <a:t>20 (22,48%) </a:t>
          </a:r>
          <a:r>
            <a:rPr lang="it-IT" sz="1600" kern="1200" dirty="0" smtClean="0"/>
            <a:t>(14 nazionalità,  25% albanesi)</a:t>
          </a:r>
          <a:endParaRPr lang="it-IT" sz="1600" kern="1200" dirty="0"/>
        </a:p>
      </dsp:txBody>
      <dsp:txXfrm rot="-5400000">
        <a:off x="3162591" y="4264592"/>
        <a:ext cx="5584022" cy="709133"/>
      </dsp:txXfrm>
    </dsp:sp>
    <dsp:sp modelId="{0D42050D-E02F-2947-9D9B-3764F5CF8FD7}">
      <dsp:nvSpPr>
        <dsp:cNvPr id="0" name=""/>
        <dsp:cNvSpPr/>
      </dsp:nvSpPr>
      <dsp:spPr>
        <a:xfrm>
          <a:off x="0" y="4127999"/>
          <a:ext cx="3162591" cy="982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Nazionalità</a:t>
          </a:r>
          <a:endParaRPr lang="it-IT" sz="2800" kern="1200" dirty="0"/>
        </a:p>
      </dsp:txBody>
      <dsp:txXfrm>
        <a:off x="47953" y="4175952"/>
        <a:ext cx="3066685" cy="886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79F65-0E14-9E4F-B28A-4E2FD5790E52}">
      <dsp:nvSpPr>
        <dsp:cNvPr id="0" name=""/>
        <dsp:cNvSpPr/>
      </dsp:nvSpPr>
      <dsp:spPr>
        <a:xfrm rot="5400000">
          <a:off x="5362672" y="-2230507"/>
          <a:ext cx="746635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22</a:t>
          </a:r>
          <a:endParaRPr lang="it-IT" sz="2400" kern="1200" dirty="0"/>
        </a:p>
      </dsp:txBody>
      <dsp:txXfrm rot="-5400000">
        <a:off x="3036700" y="131913"/>
        <a:ext cx="5362131" cy="673739"/>
      </dsp:txXfrm>
    </dsp:sp>
    <dsp:sp modelId="{66E3CF19-91F6-1E4C-8DD9-9F4EC738C245}">
      <dsp:nvSpPr>
        <dsp:cNvPr id="0" name=""/>
        <dsp:cNvSpPr/>
      </dsp:nvSpPr>
      <dsp:spPr>
        <a:xfrm>
          <a:off x="0" y="2134"/>
          <a:ext cx="3036700" cy="933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N. Minori accolti</a:t>
          </a:r>
          <a:endParaRPr lang="it-IT" sz="2600" kern="1200" dirty="0"/>
        </a:p>
      </dsp:txBody>
      <dsp:txXfrm>
        <a:off x="45560" y="47694"/>
        <a:ext cx="2945580" cy="842174"/>
      </dsp:txXfrm>
    </dsp:sp>
    <dsp:sp modelId="{A2E3EAAD-4D22-9B42-B199-7569E3FF6E37}">
      <dsp:nvSpPr>
        <dsp:cNvPr id="0" name=""/>
        <dsp:cNvSpPr/>
      </dsp:nvSpPr>
      <dsp:spPr>
        <a:xfrm rot="5400000">
          <a:off x="5362672" y="-1250547"/>
          <a:ext cx="746635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9,52 </a:t>
          </a:r>
          <a:r>
            <a:rPr lang="it-IT" sz="1600" kern="1200" dirty="0" smtClean="0"/>
            <a:t>anni (</a:t>
          </a:r>
          <a:r>
            <a:rPr lang="it-IT" sz="1600" kern="1200" dirty="0" err="1" smtClean="0"/>
            <a:t>range</a:t>
          </a:r>
          <a:r>
            <a:rPr lang="it-IT" sz="1600" kern="1200" dirty="0" smtClean="0"/>
            <a:t> 4,32- 14,60)</a:t>
          </a: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(per l’ambulatorio classico, escluso consulenze e spicco il volo: </a:t>
          </a:r>
          <a:r>
            <a:rPr lang="it-IT" sz="1600" b="1" kern="1200" dirty="0" smtClean="0"/>
            <a:t>6,85</a:t>
          </a:r>
          <a:r>
            <a:rPr lang="it-IT" sz="1600" kern="1200" dirty="0" smtClean="0"/>
            <a:t>)</a:t>
          </a:r>
          <a:endParaRPr lang="it-IT" sz="1600" kern="1200" dirty="0"/>
        </a:p>
      </dsp:txBody>
      <dsp:txXfrm rot="-5400000">
        <a:off x="3036700" y="1111873"/>
        <a:ext cx="5362131" cy="673739"/>
      </dsp:txXfrm>
    </dsp:sp>
    <dsp:sp modelId="{D95FB10A-29A6-4A40-90A6-0EEA2B96C19B}">
      <dsp:nvSpPr>
        <dsp:cNvPr id="0" name=""/>
        <dsp:cNvSpPr/>
      </dsp:nvSpPr>
      <dsp:spPr>
        <a:xfrm>
          <a:off x="0" y="982094"/>
          <a:ext cx="3036700" cy="933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Età media</a:t>
          </a:r>
          <a:endParaRPr lang="it-IT" sz="2600" kern="1200" dirty="0"/>
        </a:p>
      </dsp:txBody>
      <dsp:txXfrm>
        <a:off x="45560" y="1027654"/>
        <a:ext cx="2945580" cy="842174"/>
      </dsp:txXfrm>
    </dsp:sp>
    <dsp:sp modelId="{9BB284A8-E6E9-5249-8194-9950CB2EF1C8}">
      <dsp:nvSpPr>
        <dsp:cNvPr id="0" name=""/>
        <dsp:cNvSpPr/>
      </dsp:nvSpPr>
      <dsp:spPr>
        <a:xfrm rot="5400000">
          <a:off x="5362672" y="-270588"/>
          <a:ext cx="746635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8,81</a:t>
          </a:r>
          <a:endParaRPr lang="it-IT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Solo ambulatorio classico, escluso consulenze e spicco il volo: </a:t>
          </a:r>
          <a:r>
            <a:rPr lang="it-IT" sz="1600" b="1" kern="1200" dirty="0" smtClean="0"/>
            <a:t>6,03</a:t>
          </a:r>
          <a:endParaRPr lang="it-IT" sz="2000" kern="1200" dirty="0"/>
        </a:p>
      </dsp:txBody>
      <dsp:txXfrm rot="-5400000">
        <a:off x="3036700" y="2091832"/>
        <a:ext cx="5362131" cy="673739"/>
      </dsp:txXfrm>
    </dsp:sp>
    <dsp:sp modelId="{3BBF69AB-59CC-304F-A59D-767CE6C27010}">
      <dsp:nvSpPr>
        <dsp:cNvPr id="0" name=""/>
        <dsp:cNvSpPr/>
      </dsp:nvSpPr>
      <dsp:spPr>
        <a:xfrm>
          <a:off x="0" y="1962054"/>
          <a:ext cx="3036700" cy="933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Età media all’inserimento</a:t>
          </a:r>
          <a:endParaRPr lang="it-IT" sz="2600" kern="1200" dirty="0"/>
        </a:p>
      </dsp:txBody>
      <dsp:txXfrm>
        <a:off x="45560" y="2007614"/>
        <a:ext cx="2945580" cy="842174"/>
      </dsp:txXfrm>
    </dsp:sp>
    <dsp:sp modelId="{CE9EF016-91D4-AE4F-A1ED-EB325647FDB5}">
      <dsp:nvSpPr>
        <dsp:cNvPr id="0" name=""/>
        <dsp:cNvSpPr/>
      </dsp:nvSpPr>
      <dsp:spPr>
        <a:xfrm rot="5400000">
          <a:off x="5362672" y="709371"/>
          <a:ext cx="746635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15 maschi - 68,12%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7 femmine - 31,82%</a:t>
          </a:r>
          <a:endParaRPr lang="it-IT" sz="2000" kern="1200" dirty="0"/>
        </a:p>
      </dsp:txBody>
      <dsp:txXfrm rot="-5400000">
        <a:off x="3036700" y="3071791"/>
        <a:ext cx="5362131" cy="673739"/>
      </dsp:txXfrm>
    </dsp:sp>
    <dsp:sp modelId="{BBF180E1-18F4-8B41-9853-CD7A32A56F8A}">
      <dsp:nvSpPr>
        <dsp:cNvPr id="0" name=""/>
        <dsp:cNvSpPr/>
      </dsp:nvSpPr>
      <dsp:spPr>
        <a:xfrm>
          <a:off x="0" y="2942013"/>
          <a:ext cx="3036700" cy="933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Sesso</a:t>
          </a:r>
          <a:endParaRPr lang="it-IT" sz="2600" kern="1200" dirty="0"/>
        </a:p>
      </dsp:txBody>
      <dsp:txXfrm>
        <a:off x="45560" y="2987573"/>
        <a:ext cx="2945580" cy="842174"/>
      </dsp:txXfrm>
    </dsp:sp>
    <dsp:sp modelId="{86DFD0B9-2564-3C47-A871-3D7F510C3615}">
      <dsp:nvSpPr>
        <dsp:cNvPr id="0" name=""/>
        <dsp:cNvSpPr/>
      </dsp:nvSpPr>
      <dsp:spPr>
        <a:xfrm rot="5400000">
          <a:off x="5362672" y="1689331"/>
          <a:ext cx="746635" cy="53985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Italiani: 10 (45,55%) </a:t>
          </a:r>
          <a:endParaRPr lang="it-IT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b="1" kern="1200" dirty="0" smtClean="0"/>
            <a:t>Stranieri: 12 (54,55%</a:t>
          </a:r>
          <a:r>
            <a:rPr lang="it-IT" sz="2300" kern="1200" dirty="0" smtClean="0"/>
            <a:t>) </a:t>
          </a:r>
          <a:r>
            <a:rPr lang="it-IT" sz="1600" kern="1200" dirty="0" smtClean="0"/>
            <a:t>(8 nazionalità,  diverse)</a:t>
          </a:r>
          <a:endParaRPr lang="it-IT" sz="1600" kern="1200" dirty="0"/>
        </a:p>
      </dsp:txBody>
      <dsp:txXfrm rot="-5400000">
        <a:off x="3036700" y="4051751"/>
        <a:ext cx="5362131" cy="673739"/>
      </dsp:txXfrm>
    </dsp:sp>
    <dsp:sp modelId="{0D42050D-E02F-2947-9D9B-3764F5CF8FD7}">
      <dsp:nvSpPr>
        <dsp:cNvPr id="0" name=""/>
        <dsp:cNvSpPr/>
      </dsp:nvSpPr>
      <dsp:spPr>
        <a:xfrm>
          <a:off x="0" y="3921973"/>
          <a:ext cx="3036700" cy="9332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Nazionalità</a:t>
          </a:r>
          <a:endParaRPr lang="it-IT" sz="2600" kern="1200" dirty="0"/>
        </a:p>
      </dsp:txBody>
      <dsp:txXfrm>
        <a:off x="45560" y="3967533"/>
        <a:ext cx="2945580" cy="842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0DC76-C8E5-442C-8DDC-B062EF4BB410}">
      <dsp:nvSpPr>
        <dsp:cNvPr id="0" name=""/>
        <dsp:cNvSpPr/>
      </dsp:nvSpPr>
      <dsp:spPr>
        <a:xfrm>
          <a:off x="956437" y="273596"/>
          <a:ext cx="1997968" cy="1997968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NPI</a:t>
          </a:r>
          <a:endParaRPr lang="it-IT" sz="2800" b="1" kern="1200" dirty="0"/>
        </a:p>
      </dsp:txBody>
      <dsp:txXfrm>
        <a:off x="1455929" y="1272580"/>
        <a:ext cx="998984" cy="998984"/>
      </dsp:txXfrm>
    </dsp:sp>
    <dsp:sp modelId="{3FF7EB80-6326-48BA-8C85-3CB06432FF9F}">
      <dsp:nvSpPr>
        <dsp:cNvPr id="0" name=""/>
        <dsp:cNvSpPr/>
      </dsp:nvSpPr>
      <dsp:spPr>
        <a:xfrm>
          <a:off x="-45803" y="2247069"/>
          <a:ext cx="1997968" cy="19979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ATS</a:t>
          </a:r>
          <a:r>
            <a:rPr lang="it-IT" sz="1500" kern="1200" dirty="0" smtClean="0"/>
            <a:t> </a:t>
          </a:r>
          <a:endParaRPr lang="it-IT" sz="1500" kern="1200" dirty="0"/>
        </a:p>
      </dsp:txBody>
      <dsp:txXfrm>
        <a:off x="453689" y="3246053"/>
        <a:ext cx="998984" cy="998984"/>
      </dsp:txXfrm>
    </dsp:sp>
    <dsp:sp modelId="{A5D9A934-92EC-44BE-9CC0-D9A28B71EB14}">
      <dsp:nvSpPr>
        <dsp:cNvPr id="0" name=""/>
        <dsp:cNvSpPr/>
      </dsp:nvSpPr>
      <dsp:spPr>
        <a:xfrm rot="10800000">
          <a:off x="605404" y="2034575"/>
          <a:ext cx="2670024" cy="2370728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Fobap Onlus</a:t>
          </a:r>
          <a:endParaRPr lang="it-IT" sz="2800" b="1" kern="1200" dirty="0"/>
        </a:p>
      </dsp:txBody>
      <dsp:txXfrm rot="10800000">
        <a:off x="1272910" y="2034575"/>
        <a:ext cx="1335012" cy="1185364"/>
      </dsp:txXfrm>
    </dsp:sp>
    <dsp:sp modelId="{C411587F-9108-4EE0-A384-7FD36FE75A54}">
      <dsp:nvSpPr>
        <dsp:cNvPr id="0" name=""/>
        <dsp:cNvSpPr/>
      </dsp:nvSpPr>
      <dsp:spPr>
        <a:xfrm>
          <a:off x="1814764" y="2205931"/>
          <a:ext cx="2181181" cy="1997968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Ufficio scolastico territoriale </a:t>
          </a:r>
          <a:r>
            <a:rPr lang="it-IT" sz="1800" kern="1200" dirty="0" smtClean="0"/>
            <a:t> </a:t>
          </a:r>
          <a:endParaRPr lang="it-IT" sz="1800" kern="1200" dirty="0"/>
        </a:p>
      </dsp:txBody>
      <dsp:txXfrm>
        <a:off x="2360059" y="3204915"/>
        <a:ext cx="1090591" cy="998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27301-0107-1648-9F14-153745578187}">
      <dsp:nvSpPr>
        <dsp:cNvPr id="0" name=""/>
        <dsp:cNvSpPr/>
      </dsp:nvSpPr>
      <dsp:spPr>
        <a:xfrm>
          <a:off x="42" y="817366"/>
          <a:ext cx="4105088" cy="1442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Neuropsichiatrie territoriali - ASST</a:t>
          </a:r>
          <a:endParaRPr lang="it-IT" sz="4000" kern="1200" dirty="0"/>
        </a:p>
      </dsp:txBody>
      <dsp:txXfrm>
        <a:off x="42" y="817366"/>
        <a:ext cx="4105088" cy="1442958"/>
      </dsp:txXfrm>
    </dsp:sp>
    <dsp:sp modelId="{9900F68B-D640-AD43-8A43-C478D52B9D26}">
      <dsp:nvSpPr>
        <dsp:cNvPr id="0" name=""/>
        <dsp:cNvSpPr/>
      </dsp:nvSpPr>
      <dsp:spPr>
        <a:xfrm>
          <a:off x="42" y="2260325"/>
          <a:ext cx="4105088" cy="2250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Diagnosi</a:t>
          </a:r>
          <a:endParaRPr lang="it-I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Invio al Centro abilitativo</a:t>
          </a:r>
          <a:endParaRPr lang="it-IT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b="1" kern="1200" dirty="0" smtClean="0"/>
            <a:t>Care e </a:t>
          </a:r>
          <a:r>
            <a:rPr lang="it-IT" sz="2800" b="1" kern="1200" dirty="0" err="1" smtClean="0"/>
            <a:t>clinical</a:t>
          </a:r>
          <a:r>
            <a:rPr lang="it-IT" sz="2800" b="1" kern="1200" dirty="0" smtClean="0"/>
            <a:t> manager </a:t>
          </a:r>
          <a:r>
            <a:rPr lang="it-IT" sz="1400" b="0" kern="1200" dirty="0" smtClean="0"/>
            <a:t>(titolare della presa in carico clinica)</a:t>
          </a:r>
          <a:endParaRPr lang="it-IT" sz="1400" kern="1200" dirty="0"/>
        </a:p>
      </dsp:txBody>
      <dsp:txXfrm>
        <a:off x="42" y="2260325"/>
        <a:ext cx="4105088" cy="2250899"/>
      </dsp:txXfrm>
    </dsp:sp>
    <dsp:sp modelId="{A7F1FCD2-1964-2D4F-8614-7140DC31D370}">
      <dsp:nvSpPr>
        <dsp:cNvPr id="0" name=""/>
        <dsp:cNvSpPr/>
      </dsp:nvSpPr>
      <dsp:spPr>
        <a:xfrm>
          <a:off x="4679844" y="817366"/>
          <a:ext cx="4105088" cy="14429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 dirty="0" smtClean="0"/>
            <a:t>Centro abilitativo</a:t>
          </a:r>
          <a:endParaRPr lang="it-IT" sz="4000" kern="1200" dirty="0"/>
        </a:p>
      </dsp:txBody>
      <dsp:txXfrm>
        <a:off x="4679844" y="817366"/>
        <a:ext cx="4105088" cy="1442958"/>
      </dsp:txXfrm>
    </dsp:sp>
    <dsp:sp modelId="{994AC960-96F3-2940-AA24-A0031D407EA9}">
      <dsp:nvSpPr>
        <dsp:cNvPr id="0" name=""/>
        <dsp:cNvSpPr/>
      </dsp:nvSpPr>
      <dsp:spPr>
        <a:xfrm>
          <a:off x="4679844" y="2260325"/>
          <a:ext cx="4105088" cy="2250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Valutazione funzionale</a:t>
          </a:r>
          <a:endParaRPr lang="it-IT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Trattamenti riabilitativi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700" kern="1200" dirty="0" smtClean="0"/>
            <a:t>Consulenza, sostegno, formazione ai </a:t>
          </a:r>
          <a:r>
            <a:rPr lang="it-IT" sz="2700" kern="1200" dirty="0" err="1" smtClean="0"/>
            <a:t>caregivers</a:t>
          </a:r>
          <a:endParaRPr lang="it-IT" sz="2700" kern="1200" dirty="0" smtClean="0"/>
        </a:p>
      </dsp:txBody>
      <dsp:txXfrm>
        <a:off x="4679844" y="2260325"/>
        <a:ext cx="4105088" cy="2250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7C916-3495-DB44-B350-4AFB10878B11}">
      <dsp:nvSpPr>
        <dsp:cNvPr id="0" name=""/>
        <dsp:cNvSpPr/>
      </dsp:nvSpPr>
      <dsp:spPr>
        <a:xfrm>
          <a:off x="3364222" y="3016407"/>
          <a:ext cx="2236044" cy="22360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kern="1200" dirty="0" smtClean="0"/>
            <a:t>Famiglia agente di cambiamento</a:t>
          </a:r>
          <a:endParaRPr lang="it-IT" sz="2400" b="0" kern="1200" dirty="0"/>
        </a:p>
      </dsp:txBody>
      <dsp:txXfrm>
        <a:off x="3691683" y="3343868"/>
        <a:ext cx="1581122" cy="1581122"/>
      </dsp:txXfrm>
    </dsp:sp>
    <dsp:sp modelId="{E2A2FAFF-9A43-2A45-AB50-948C650E82C0}">
      <dsp:nvSpPr>
        <dsp:cNvPr id="0" name=""/>
        <dsp:cNvSpPr/>
      </dsp:nvSpPr>
      <dsp:spPr>
        <a:xfrm rot="10800000">
          <a:off x="1198538" y="3815793"/>
          <a:ext cx="2046571" cy="6372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85637-7AED-5A4F-9ED4-90767D10E999}">
      <dsp:nvSpPr>
        <dsp:cNvPr id="0" name=""/>
        <dsp:cNvSpPr/>
      </dsp:nvSpPr>
      <dsp:spPr>
        <a:xfrm>
          <a:off x="136417" y="3284733"/>
          <a:ext cx="2124242" cy="1699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Formazione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(30 ore di consapevolezza genitoriale)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 dirty="0"/>
        </a:p>
      </dsp:txBody>
      <dsp:txXfrm>
        <a:off x="186191" y="3334507"/>
        <a:ext cx="2024694" cy="1599845"/>
      </dsp:txXfrm>
    </dsp:sp>
    <dsp:sp modelId="{4E793038-D7F2-8443-8B02-F6C0806D020C}">
      <dsp:nvSpPr>
        <dsp:cNvPr id="0" name=""/>
        <dsp:cNvSpPr/>
      </dsp:nvSpPr>
      <dsp:spPr>
        <a:xfrm rot="13500000">
          <a:off x="1860600" y="2217435"/>
          <a:ext cx="2046571" cy="6372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7DA95-7724-F24C-91A3-42781A44D3B3}">
      <dsp:nvSpPr>
        <dsp:cNvPr id="0" name=""/>
        <dsp:cNvSpPr/>
      </dsp:nvSpPr>
      <dsp:spPr>
        <a:xfrm>
          <a:off x="1098192" y="962802"/>
          <a:ext cx="2124242" cy="1699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Intervento a domicilio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 </a:t>
          </a:r>
          <a:r>
            <a:rPr lang="it-IT" sz="1800" kern="1200" dirty="0" smtClean="0"/>
            <a:t>(media 1 volta al mese)</a:t>
          </a:r>
          <a:endParaRPr lang="it-IT" sz="1800" kern="1200" dirty="0"/>
        </a:p>
      </dsp:txBody>
      <dsp:txXfrm>
        <a:off x="1147966" y="1012576"/>
        <a:ext cx="2024694" cy="1599845"/>
      </dsp:txXfrm>
    </dsp:sp>
    <dsp:sp modelId="{BBBD64F7-7770-6747-8522-6F6D1F3E67C6}">
      <dsp:nvSpPr>
        <dsp:cNvPr id="0" name=""/>
        <dsp:cNvSpPr/>
      </dsp:nvSpPr>
      <dsp:spPr>
        <a:xfrm rot="16200000">
          <a:off x="3458958" y="1555373"/>
          <a:ext cx="2046571" cy="6372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55BD1-42FB-564B-88DC-ED5F3940A320}">
      <dsp:nvSpPr>
        <dsp:cNvPr id="0" name=""/>
        <dsp:cNvSpPr/>
      </dsp:nvSpPr>
      <dsp:spPr>
        <a:xfrm>
          <a:off x="3420123" y="1027"/>
          <a:ext cx="2124242" cy="1699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Incontro di programmazione/verifica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(media 1 volta al mese)</a:t>
          </a:r>
          <a:endParaRPr lang="it-IT" sz="1800" kern="1200" dirty="0"/>
        </a:p>
      </dsp:txBody>
      <dsp:txXfrm>
        <a:off x="3469897" y="50801"/>
        <a:ext cx="2024694" cy="1599845"/>
      </dsp:txXfrm>
    </dsp:sp>
    <dsp:sp modelId="{33B80DF5-AC6A-4943-8230-3273B06856ED}">
      <dsp:nvSpPr>
        <dsp:cNvPr id="0" name=""/>
        <dsp:cNvSpPr/>
      </dsp:nvSpPr>
      <dsp:spPr>
        <a:xfrm rot="18873540">
          <a:off x="5041528" y="2192554"/>
          <a:ext cx="2078315" cy="6372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0252B-2D45-744B-819B-6212E82DEFB1}">
      <dsp:nvSpPr>
        <dsp:cNvPr id="0" name=""/>
        <dsp:cNvSpPr/>
      </dsp:nvSpPr>
      <dsp:spPr>
        <a:xfrm>
          <a:off x="5747683" y="921064"/>
          <a:ext cx="2124242" cy="1699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Servizio sociale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(a sportello)</a:t>
          </a:r>
          <a:endParaRPr lang="it-IT" sz="1800" kern="1200" dirty="0"/>
        </a:p>
      </dsp:txBody>
      <dsp:txXfrm>
        <a:off x="5797457" y="970838"/>
        <a:ext cx="2024694" cy="1599845"/>
      </dsp:txXfrm>
    </dsp:sp>
    <dsp:sp modelId="{437E3D50-206B-3449-A74C-CB811D8F58E3}">
      <dsp:nvSpPr>
        <dsp:cNvPr id="0" name=""/>
        <dsp:cNvSpPr/>
      </dsp:nvSpPr>
      <dsp:spPr>
        <a:xfrm>
          <a:off x="5719379" y="3815793"/>
          <a:ext cx="2046571" cy="63727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05A5A-7CB5-6C4E-8298-7B655A7F40DA}">
      <dsp:nvSpPr>
        <dsp:cNvPr id="0" name=""/>
        <dsp:cNvSpPr/>
      </dsp:nvSpPr>
      <dsp:spPr>
        <a:xfrm>
          <a:off x="6703829" y="3284733"/>
          <a:ext cx="2124242" cy="1699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Partecipazione ai trattamenti in ambulatorio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(flessibile)</a:t>
          </a:r>
          <a:endParaRPr lang="it-IT" sz="1800" kern="1200" dirty="0"/>
        </a:p>
      </dsp:txBody>
      <dsp:txXfrm>
        <a:off x="6753603" y="3334507"/>
        <a:ext cx="2024694" cy="15998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E344C-81FE-C347-8A31-F1E46BCB57B7}">
      <dsp:nvSpPr>
        <dsp:cNvPr id="0" name=""/>
        <dsp:cNvSpPr/>
      </dsp:nvSpPr>
      <dsp:spPr>
        <a:xfrm>
          <a:off x="3031269" y="2802363"/>
          <a:ext cx="2218380" cy="22183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Scuole protagoniste</a:t>
          </a:r>
          <a:endParaRPr lang="it-IT" sz="2300" kern="1200" dirty="0"/>
        </a:p>
      </dsp:txBody>
      <dsp:txXfrm>
        <a:off x="3356143" y="3127237"/>
        <a:ext cx="1568632" cy="1568632"/>
      </dsp:txXfrm>
    </dsp:sp>
    <dsp:sp modelId="{EDB3637A-3C8F-5142-BAC0-94845B85B86D}">
      <dsp:nvSpPr>
        <dsp:cNvPr id="0" name=""/>
        <dsp:cNvSpPr/>
      </dsp:nvSpPr>
      <dsp:spPr>
        <a:xfrm rot="10800000">
          <a:off x="777269" y="3595434"/>
          <a:ext cx="2130029" cy="6322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DD107E-11C5-EB44-BA9A-6F87890EF441}">
      <dsp:nvSpPr>
        <dsp:cNvPr id="0" name=""/>
        <dsp:cNvSpPr/>
      </dsp:nvSpPr>
      <dsp:spPr>
        <a:xfrm>
          <a:off x="836" y="3290407"/>
          <a:ext cx="1552866" cy="124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Formazione </a:t>
          </a:r>
        </a:p>
      </dsp:txBody>
      <dsp:txXfrm>
        <a:off x="37222" y="3326793"/>
        <a:ext cx="1480094" cy="1169521"/>
      </dsp:txXfrm>
    </dsp:sp>
    <dsp:sp modelId="{5DA39483-6655-8446-83B1-B31E6A297040}">
      <dsp:nvSpPr>
        <dsp:cNvPr id="0" name=""/>
        <dsp:cNvSpPr/>
      </dsp:nvSpPr>
      <dsp:spPr>
        <a:xfrm rot="12960000">
          <a:off x="1216182" y="2244601"/>
          <a:ext cx="2130029" cy="6322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1DE0E-C792-6546-85F8-EDCEE8274F3E}">
      <dsp:nvSpPr>
        <dsp:cNvPr id="0" name=""/>
        <dsp:cNvSpPr/>
      </dsp:nvSpPr>
      <dsp:spPr>
        <a:xfrm>
          <a:off x="643148" y="1313573"/>
          <a:ext cx="1552866" cy="124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Osservazione</a:t>
          </a:r>
          <a:endParaRPr lang="it-IT" sz="1800" kern="1200" dirty="0"/>
        </a:p>
      </dsp:txBody>
      <dsp:txXfrm>
        <a:off x="679534" y="1349959"/>
        <a:ext cx="1480094" cy="1169521"/>
      </dsp:txXfrm>
    </dsp:sp>
    <dsp:sp modelId="{DE87AF13-0AE4-E047-8189-FDBFFDE5CBF3}">
      <dsp:nvSpPr>
        <dsp:cNvPr id="0" name=""/>
        <dsp:cNvSpPr/>
      </dsp:nvSpPr>
      <dsp:spPr>
        <a:xfrm rot="15120000">
          <a:off x="2365269" y="1409740"/>
          <a:ext cx="2130029" cy="6322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B9FFC-798A-D541-BFD9-FAD3FB1A6319}">
      <dsp:nvSpPr>
        <dsp:cNvPr id="0" name=""/>
        <dsp:cNvSpPr/>
      </dsp:nvSpPr>
      <dsp:spPr>
        <a:xfrm>
          <a:off x="2324743" y="91823"/>
          <a:ext cx="1552866" cy="124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Supporto nelle transizioni</a:t>
          </a:r>
          <a:endParaRPr lang="it-IT" sz="1600" kern="1200" dirty="0"/>
        </a:p>
      </dsp:txBody>
      <dsp:txXfrm>
        <a:off x="2361129" y="128209"/>
        <a:ext cx="1480094" cy="1169521"/>
      </dsp:txXfrm>
    </dsp:sp>
    <dsp:sp modelId="{F437F2A1-15D8-724F-83CD-11275B23C3E3}">
      <dsp:nvSpPr>
        <dsp:cNvPr id="0" name=""/>
        <dsp:cNvSpPr/>
      </dsp:nvSpPr>
      <dsp:spPr>
        <a:xfrm rot="17280000">
          <a:off x="3785620" y="1409740"/>
          <a:ext cx="2130029" cy="6322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9E216C-1A92-9D4B-8386-83943FF0A681}">
      <dsp:nvSpPr>
        <dsp:cNvPr id="0" name=""/>
        <dsp:cNvSpPr/>
      </dsp:nvSpPr>
      <dsp:spPr>
        <a:xfrm>
          <a:off x="4403309" y="91823"/>
          <a:ext cx="1552866" cy="124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Non solo insegnante di sostegno: il contratto educativo</a:t>
          </a:r>
          <a:endParaRPr lang="it-IT" sz="1600" kern="1200" dirty="0"/>
        </a:p>
      </dsp:txBody>
      <dsp:txXfrm>
        <a:off x="4439695" y="128209"/>
        <a:ext cx="1480094" cy="1169521"/>
      </dsp:txXfrm>
    </dsp:sp>
    <dsp:sp modelId="{8CBF7A00-8E55-794A-A086-82809A7A47EC}">
      <dsp:nvSpPr>
        <dsp:cNvPr id="0" name=""/>
        <dsp:cNvSpPr/>
      </dsp:nvSpPr>
      <dsp:spPr>
        <a:xfrm rot="19440000">
          <a:off x="4934707" y="2244601"/>
          <a:ext cx="2130029" cy="6322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CB25C-5871-A644-BD98-A0415E524E90}">
      <dsp:nvSpPr>
        <dsp:cNvPr id="0" name=""/>
        <dsp:cNvSpPr/>
      </dsp:nvSpPr>
      <dsp:spPr>
        <a:xfrm>
          <a:off x="6084904" y="1313573"/>
          <a:ext cx="1552866" cy="124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Laboratori con i compagni e con i genitori dei compagni</a:t>
          </a:r>
          <a:endParaRPr lang="it-IT" sz="1600" kern="1200" dirty="0"/>
        </a:p>
      </dsp:txBody>
      <dsp:txXfrm>
        <a:off x="6121290" y="1349959"/>
        <a:ext cx="1480094" cy="1169521"/>
      </dsp:txXfrm>
    </dsp:sp>
    <dsp:sp modelId="{A1F923A9-281D-B241-B510-8700D29CF1B1}">
      <dsp:nvSpPr>
        <dsp:cNvPr id="0" name=""/>
        <dsp:cNvSpPr/>
      </dsp:nvSpPr>
      <dsp:spPr>
        <a:xfrm>
          <a:off x="5373620" y="3595434"/>
          <a:ext cx="2130029" cy="63223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0B4073-7808-C642-B30E-A655D364CE36}">
      <dsp:nvSpPr>
        <dsp:cNvPr id="0" name=""/>
        <dsp:cNvSpPr/>
      </dsp:nvSpPr>
      <dsp:spPr>
        <a:xfrm>
          <a:off x="6727216" y="3290407"/>
          <a:ext cx="1552866" cy="1242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Supervisione e consulenza</a:t>
          </a:r>
          <a:endParaRPr lang="it-IT" sz="1600" kern="1200" dirty="0"/>
        </a:p>
      </dsp:txBody>
      <dsp:txXfrm>
        <a:off x="6763602" y="3326793"/>
        <a:ext cx="1480094" cy="11695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57EEC-E0DA-1B42-A3A5-947447B60E4E}">
      <dsp:nvSpPr>
        <dsp:cNvPr id="0" name=""/>
        <dsp:cNvSpPr/>
      </dsp:nvSpPr>
      <dsp:spPr>
        <a:xfrm>
          <a:off x="792463" y="711475"/>
          <a:ext cx="2316857" cy="23171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Evidence</a:t>
          </a:r>
          <a:r>
            <a:rPr lang="it-IT" sz="2800" kern="1200" dirty="0" smtClean="0"/>
            <a:t> </a:t>
          </a:r>
          <a:r>
            <a:rPr lang="it-IT" sz="2800" kern="1200" dirty="0" err="1" smtClean="0"/>
            <a:t>based</a:t>
          </a:r>
          <a:r>
            <a:rPr lang="it-IT" sz="2800" kern="1200" dirty="0" smtClean="0"/>
            <a:t> </a:t>
          </a:r>
          <a:endParaRPr lang="it-IT" sz="2800" kern="1200" dirty="0"/>
        </a:p>
      </dsp:txBody>
      <dsp:txXfrm>
        <a:off x="1131759" y="1050809"/>
        <a:ext cx="1638265" cy="1638449"/>
      </dsp:txXfrm>
    </dsp:sp>
    <dsp:sp modelId="{8F234AA2-D25F-224D-8006-11BA8312E068}">
      <dsp:nvSpPr>
        <dsp:cNvPr id="0" name=""/>
        <dsp:cNvSpPr/>
      </dsp:nvSpPr>
      <dsp:spPr>
        <a:xfrm>
          <a:off x="2114616" y="605905"/>
          <a:ext cx="257587" cy="2576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9121F-3451-3049-9CB8-BF168170DD93}">
      <dsp:nvSpPr>
        <dsp:cNvPr id="0" name=""/>
        <dsp:cNvSpPr/>
      </dsp:nvSpPr>
      <dsp:spPr>
        <a:xfrm>
          <a:off x="1504867" y="2856433"/>
          <a:ext cx="186774" cy="1867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444FFB-96B4-1947-B491-7480F870B37D}">
      <dsp:nvSpPr>
        <dsp:cNvPr id="0" name=""/>
        <dsp:cNvSpPr/>
      </dsp:nvSpPr>
      <dsp:spPr>
        <a:xfrm>
          <a:off x="3258550" y="1651857"/>
          <a:ext cx="186774" cy="1867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A8E0D-AD66-4948-9F6C-06141AA37349}">
      <dsp:nvSpPr>
        <dsp:cNvPr id="0" name=""/>
        <dsp:cNvSpPr/>
      </dsp:nvSpPr>
      <dsp:spPr>
        <a:xfrm>
          <a:off x="2366025" y="3055121"/>
          <a:ext cx="257587" cy="2576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01874-8DF2-8346-A7FF-B610BA99E954}">
      <dsp:nvSpPr>
        <dsp:cNvPr id="0" name=""/>
        <dsp:cNvSpPr/>
      </dsp:nvSpPr>
      <dsp:spPr>
        <a:xfrm>
          <a:off x="1557145" y="972151"/>
          <a:ext cx="186774" cy="18677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F4A4D-EF25-4B4E-863A-DF223D3FD816}">
      <dsp:nvSpPr>
        <dsp:cNvPr id="0" name=""/>
        <dsp:cNvSpPr/>
      </dsp:nvSpPr>
      <dsp:spPr>
        <a:xfrm>
          <a:off x="969257" y="2040569"/>
          <a:ext cx="186774" cy="1867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7CBEB-3664-9645-AB10-BB1BF7079B3F}">
      <dsp:nvSpPr>
        <dsp:cNvPr id="0" name=""/>
        <dsp:cNvSpPr/>
      </dsp:nvSpPr>
      <dsp:spPr>
        <a:xfrm>
          <a:off x="-128515" y="1040883"/>
          <a:ext cx="1335338" cy="11193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TEACCH</a:t>
          </a:r>
          <a:endParaRPr lang="it-IT" sz="1600" kern="1200" dirty="0"/>
        </a:p>
      </dsp:txBody>
      <dsp:txXfrm>
        <a:off x="67041" y="1204809"/>
        <a:ext cx="944226" cy="791503"/>
      </dsp:txXfrm>
    </dsp:sp>
    <dsp:sp modelId="{EFA816F9-D75B-8249-9B8B-6DB637016B30}">
      <dsp:nvSpPr>
        <dsp:cNvPr id="0" name=""/>
        <dsp:cNvSpPr/>
      </dsp:nvSpPr>
      <dsp:spPr>
        <a:xfrm>
          <a:off x="1854178" y="980271"/>
          <a:ext cx="257587" cy="2576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AD6A4-7403-B649-9D8C-BD4811F7A92B}">
      <dsp:nvSpPr>
        <dsp:cNvPr id="0" name=""/>
        <dsp:cNvSpPr/>
      </dsp:nvSpPr>
      <dsp:spPr>
        <a:xfrm>
          <a:off x="157050" y="2347533"/>
          <a:ext cx="465747" cy="4658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D4225-C035-2941-8F37-6215434B9F91}">
      <dsp:nvSpPr>
        <dsp:cNvPr id="0" name=""/>
        <dsp:cNvSpPr/>
      </dsp:nvSpPr>
      <dsp:spPr>
        <a:xfrm>
          <a:off x="2736308" y="576063"/>
          <a:ext cx="1447072" cy="1259109"/>
        </a:xfrm>
        <a:prstGeom prst="ellipse">
          <a:avLst/>
        </a:prstGeom>
        <a:solidFill>
          <a:srgbClr val="0000F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ABA</a:t>
          </a:r>
          <a:endParaRPr lang="it-IT" sz="1600" kern="1200" dirty="0"/>
        </a:p>
      </dsp:txBody>
      <dsp:txXfrm>
        <a:off x="2948227" y="760455"/>
        <a:ext cx="1023234" cy="890325"/>
      </dsp:txXfrm>
    </dsp:sp>
    <dsp:sp modelId="{8EDD62E7-D74A-1840-90F6-D84E3B39C240}">
      <dsp:nvSpPr>
        <dsp:cNvPr id="0" name=""/>
        <dsp:cNvSpPr/>
      </dsp:nvSpPr>
      <dsp:spPr>
        <a:xfrm>
          <a:off x="2926823" y="1336772"/>
          <a:ext cx="257587" cy="2576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13CBB-0CB5-9A43-BA45-510670A53A17}">
      <dsp:nvSpPr>
        <dsp:cNvPr id="0" name=""/>
        <dsp:cNvSpPr/>
      </dsp:nvSpPr>
      <dsp:spPr>
        <a:xfrm>
          <a:off x="-20218" y="2901909"/>
          <a:ext cx="186774" cy="1867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D179A-FDC9-5E40-A0F6-F39419925DF2}">
      <dsp:nvSpPr>
        <dsp:cNvPr id="0" name=""/>
        <dsp:cNvSpPr/>
      </dsp:nvSpPr>
      <dsp:spPr>
        <a:xfrm>
          <a:off x="1840871" y="2636090"/>
          <a:ext cx="186774" cy="18677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CD13F-5299-1B43-BFB1-FD1E08B74DD7}">
      <dsp:nvSpPr>
        <dsp:cNvPr id="0" name=""/>
        <dsp:cNvSpPr/>
      </dsp:nvSpPr>
      <dsp:spPr>
        <a:xfrm>
          <a:off x="3641624" y="2301786"/>
          <a:ext cx="1239419" cy="9671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Denver model</a:t>
          </a:r>
          <a:endParaRPr lang="it-IT" sz="1600" kern="1200" dirty="0"/>
        </a:p>
      </dsp:txBody>
      <dsp:txXfrm>
        <a:off x="3823133" y="2443426"/>
        <a:ext cx="876401" cy="683900"/>
      </dsp:txXfrm>
    </dsp:sp>
    <dsp:sp modelId="{2A051587-D71F-EB4B-A2E5-D8ECCEF2B5F2}">
      <dsp:nvSpPr>
        <dsp:cNvPr id="0" name=""/>
        <dsp:cNvSpPr/>
      </dsp:nvSpPr>
      <dsp:spPr>
        <a:xfrm>
          <a:off x="3524691" y="2281485"/>
          <a:ext cx="186774" cy="18677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0.28665</cdr:x>
      <cdr:y>0.10125</cdr:y>
    </cdr:from>
    <cdr:to>
      <cdr:x>0.29322</cdr:x>
      <cdr:y>0.93379</cdr:y>
    </cdr:to>
    <cdr:sp macro="" textlink="">
      <cdr:nvSpPr>
        <cdr:cNvPr id="3" name="Connettore 1 2"/>
        <cdr:cNvSpPr/>
      </cdr:nvSpPr>
      <cdr:spPr>
        <a:xfrm xmlns:a="http://schemas.openxmlformats.org/drawingml/2006/main">
          <a:off x="1932039" y="530942"/>
          <a:ext cx="44246" cy="4365522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14DF-22B9-0D44-963E-29B1408BA024}" type="datetimeFigureOut">
              <a:rPr lang="it-IT" smtClean="0"/>
              <a:t>13/04/18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E5E66-A5BB-FA42-B2F7-BDC450BBD0F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484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1594D-362C-4AD8-950F-48383D6392EF}" type="datetimeFigureOut">
              <a:rPr lang="en-US"/>
              <a:pPr>
                <a:defRPr/>
              </a:pPr>
              <a:t>13/04/18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EF8229-420C-478B-AE78-3C96EAD0BE7C}" type="slidenum">
              <a:rPr/>
              <a:pPr>
                <a:defRPr/>
              </a:pPr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291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18418E-2A63-4B00-9942-73629F569CBC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 dirty="0" smtClean="0"/>
              <a:t>Video </a:t>
            </a:r>
            <a:r>
              <a:rPr lang="it-IT" dirty="0" err="1" smtClean="0"/>
              <a:t>matteo</a:t>
            </a:r>
            <a:r>
              <a:rPr lang="it-IT" dirty="0" smtClean="0"/>
              <a:t> e </a:t>
            </a:r>
            <a:r>
              <a:rPr lang="it-IT" dirty="0" err="1" smtClean="0"/>
              <a:t>nicolò</a:t>
            </a:r>
            <a:r>
              <a:rPr lang="it-IT" dirty="0" smtClean="0"/>
              <a:t> (abilità sociali - presentazione </a:t>
            </a:r>
            <a:r>
              <a:rPr lang="it-IT" dirty="0" err="1" smtClean="0"/>
              <a:t>nicolò</a:t>
            </a:r>
            <a:r>
              <a:rPr lang="it-IT" dirty="0" smtClean="0"/>
              <a:t> e </a:t>
            </a:r>
            <a:r>
              <a:rPr lang="it-IT" dirty="0" err="1" smtClean="0"/>
              <a:t>matteo</a:t>
            </a:r>
            <a:r>
              <a:rPr lang="it-IT" dirty="0" smtClean="0"/>
              <a:t>)</a:t>
            </a:r>
          </a:p>
          <a:p>
            <a:pPr marL="228600" indent="-228600">
              <a:buAutoNum type="arabicPeriod"/>
            </a:pPr>
            <a:r>
              <a:rPr lang="it-IT" dirty="0" smtClean="0"/>
              <a:t>Imparo a fare da solo (lavoro indipendente)</a:t>
            </a:r>
          </a:p>
          <a:p>
            <a:pPr marL="228600" indent="-228600">
              <a:buAutoNum type="arabicPeriod"/>
            </a:pPr>
            <a:r>
              <a:rPr lang="it-IT" dirty="0" smtClean="0"/>
              <a:t>Iacopo</a:t>
            </a:r>
            <a:r>
              <a:rPr lang="it-IT" baseline="0" dirty="0" smtClean="0"/>
              <a:t> (centro autismo generale)</a:t>
            </a:r>
          </a:p>
          <a:p>
            <a:pPr marL="228600" indent="-228600">
              <a:buAutoNum type="arabicPeriod"/>
            </a:pPr>
            <a:r>
              <a:rPr lang="it-IT" baseline="0" dirty="0" smtClean="0"/>
              <a:t>Autonomie (video vari entro autismo)</a:t>
            </a:r>
            <a:endParaRPr lang="it-IT" dirty="0" smtClean="0"/>
          </a:p>
          <a:p>
            <a:pPr marL="228600" indent="-228600">
              <a:buAutoNum type="arabicPeriod"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8229-420C-478B-AE78-3C96EAD0BE7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80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8229-420C-478B-AE78-3C96EAD0BE7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44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Per questa analisi si è deciso di confrontare 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efficacia ad un anno dall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inizio dell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intervento. Si è quindi osservato il miglioramento dal baseline al 1 follow up (1 anno) nei bambini che hanno seguito un intervento (12+13) vs i bambini che fanno parte dei controlli rivalutati ad un anno. </a:t>
            </a:r>
          </a:p>
          <a:p>
            <a:pPr defTabSz="914400"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Modello lineare generalizzato o generale; la F è il valore che ottieni da questo modello, che non è 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anova. La probbilità è inferiore a 0,0001; nel 99,9 % dei casi si dice che i due campioni sono differenti.  Al t0 non differiscono i due campioni in modo significativo.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Il modello generalizzato mi dice se c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è o meno differenza ra i due gruppi. Al t0 non differiscono e al t1 sì, quindi c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è differenza tra pre e post. La d di cohen mi dice di quanto è 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effetto all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interno del campione. </a:t>
            </a:r>
          </a:p>
          <a:p>
            <a:pPr defTabSz="914400"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defTabSz="914400"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A parità di condizioni anagrafiche c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è un significativà al vb mapp a distanza di un anno importante con un valore di probabilità significativo tra i valori t0 e quelli di follow up che ci dice che vista che 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età anagrafica è la medesima che è il trattamento. Cnfermato dal fatto che la d cohen mi dice che 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effetot è grande.</a:t>
            </a:r>
          </a:p>
          <a:p>
            <a:pPr defTabSz="914400"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31FF39-6DFE-6741-A719-68A237AF343F}" type="slidenum">
              <a:rPr lang="it-IT" sz="1200">
                <a:latin typeface="Calibri" charset="0"/>
              </a:rPr>
              <a:pPr eaLnBrk="1" hangingPunct="1"/>
              <a:t>26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Per questa analisi si è deciso di confrontare 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efficacia ad un anno dall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inizio dell</a:t>
            </a:r>
            <a:r>
              <a:rPr lang="ja-JP" altLang="it-IT">
                <a:latin typeface="Calibri" charset="0"/>
              </a:rPr>
              <a:t>’</a:t>
            </a:r>
            <a:r>
              <a:rPr lang="it-IT" altLang="ja-JP">
                <a:latin typeface="Calibri" charset="0"/>
              </a:rPr>
              <a:t>intervento. Si è quindi osservato il miglioramento dal baseline al 1 follow up (1 anno) nei bambini che hanno seguito un intervento (12+13) vs i bambini che fanno parte dei controlli rivalutati ad un anno. </a:t>
            </a:r>
          </a:p>
          <a:p>
            <a:pPr defTabSz="914400"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0B6BEC-B331-174F-A227-70BF0B25E6C0}" type="slidenum">
              <a:rPr lang="it-IT" sz="1200">
                <a:latin typeface="Calibri" charset="0"/>
              </a:rPr>
              <a:pPr eaLnBrk="1" hangingPunct="1"/>
              <a:t>27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BB172-ECDD-4C7E-B846-4E413225A2BB}" type="slidenum">
              <a:rPr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8229-420C-478B-AE78-3C96EAD0BE7C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71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758D57-6C8D-4C8B-BC12-19C9E24D4247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EE7E8-BEB9-44BE-9681-14DC173A01A3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italia</a:t>
            </a:r>
            <a:r>
              <a:rPr lang="it-IT" baseline="0" dirty="0" smtClean="0"/>
              <a:t> gli stranieri sono circa il 10% a </a:t>
            </a:r>
            <a:r>
              <a:rPr lang="it-IT" baseline="0" dirty="0" err="1" smtClean="0"/>
              <a:t>brescia</a:t>
            </a:r>
            <a:r>
              <a:rPr lang="it-IT" baseline="0" dirty="0" smtClean="0"/>
              <a:t> sono circa il 18%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8229-420C-478B-AE78-3C96EAD0BE7C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92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Cosa significa</a:t>
            </a:r>
            <a:r>
              <a:rPr lang="it-IT" baseline="0" dirty="0" smtClean="0"/>
              <a:t> abilitazione sociale e consulenza? Il minore continua a essere preso in carico ma i trattamenti riabilitativi divengono sempre più residuali. Qual è il senso? Accompagnare alla vita adulta, lavorare sulle abilità sociali direttamente nel contesto, accompagnare gradualmente verso i centri, </a:t>
            </a:r>
            <a:r>
              <a:rPr lang="it-IT" baseline="0" smtClean="0"/>
              <a:t>il lavoro..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8229-420C-478B-AE78-3C96EAD0BE7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19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BB172-ECDD-4C7E-B846-4E413225A2BB}" type="slidenum">
              <a:rPr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clinical</a:t>
            </a:r>
            <a:r>
              <a:rPr lang="it-IT" baseline="0" dirty="0" smtClean="0"/>
              <a:t> manager è il neuropsichiatria inviante e rimane il responsabile della presa in carico clinica specialistica.</a:t>
            </a:r>
          </a:p>
          <a:p>
            <a:r>
              <a:rPr lang="it-IT" baseline="0" dirty="0" smtClean="0"/>
              <a:t>La presa in carico socio sanitaria, che include tutti gli aspetti di integrazione sociale e scolastica e gli interventi abilitativi e riabilitativi. IL case manager è riferimento per la famiglia e facilitatore dei processi di integrazione. Questa funzione è governata  dall’ASST (orientamento ai servizi, facilitazione e accompagnamento nell’accesso ai servizi della rete, valutazione dei bisogni complessivi di salute del  minore della famiglia, 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informare sulle normative, sui diritti, sui vari benefici, sui servizi presenti sul territorio</a:t>
            </a:r>
            <a:r>
              <a:rPr lang="it-IT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t-IT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attivazione operatori/equipe su progetti specifici) e affidata in parte al Centro abilitativo, per il sostegno ai </a:t>
            </a:r>
            <a:r>
              <a:rPr lang="it-IT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caregiver</a:t>
            </a:r>
            <a:r>
              <a:rPr lang="it-IT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consulenza, il supporto alla scuola, in particolare per  il raccordo tra i diversi attori impegnati nel percorso abilitativo.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F8229-420C-478B-AE78-3C96EAD0BE7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2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4818-0264-6D4B-9151-A8AD93AB585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9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D4818-0264-6D4B-9151-A8AD93AB585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07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endParaRPr kumimoji="0" lang="it-IT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it-I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it-I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3B6CB730-A9D7-3E4B-A776-4FFEB76CDDD7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EE10440A-D756-4ECD-A30B-194FE0C6F6AB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it-I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it-I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it-I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it-I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it-I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AF306369-39CA-D044-8E10-188F22344052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62AD8E3C-2DF9-4E41-B312-4275E5A5E782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p multimediale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endParaRPr kumimoji="0" lang="it-IT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it-I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it-IT"/>
            </a:lvl1pPr>
          </a:lstStyle>
          <a:p>
            <a:pPr lvl="0" eaLnBrk="1" latinLnBrk="0" hangingPunct="1"/>
            <a:r>
              <a:rPr lang="it-IT" smtClean="0"/>
              <a:t>Fare clic sull'icona per inserire un clip multimediale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it-I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866947DE-E684-B74A-B369-204E986A4E16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2E6B9DF1-C7FF-4432-B616-8A6D6220A10D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endParaRPr kumimoji="0" lang="it-IT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it-I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0F9F5C19-E359-A84F-9CF1-C2AAA0BF5EAB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BDC978F8-3EE5-42AC-80FE-EDF444430A90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testo vertica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it-I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fld id="{F9AFDC4B-365B-E44C-B13D-BC1B858DA91C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fld id="{B8DA86A3-2F90-4763-B364-E21BAD7F07AB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72D992E7-EF21-A14E-8857-733071E088D0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5CA0313F-22A7-4B4C-90BE-7CA87F56D132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solidFill>
            <a:schemeClr val="accent6">
              <a:alpha val="95000"/>
            </a:schemeClr>
          </a:soli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r>
              <a:rPr kumimoji="0" lang="it-IT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r>
              <a:rPr kumimoji="0" lang="it-IT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r>
              <a:rPr kumimoji="0" lang="it-IT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it-IT" sz="3000" b="1" cap="all"/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it-I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E19EA942-25C2-4F62-A694-F6919D8D77C3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solidFill>
            <a:srgbClr val="FFFF00">
              <a:alpha val="38000"/>
            </a:srgbClr>
          </a:soli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r>
              <a:rPr kumimoji="0" lang="it-IT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r>
              <a:rPr kumimoji="0" lang="it-IT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r>
              <a:rPr kumimoji="0" lang="it-IT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it-IT" sz="3000" b="1" cap="all"/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it-I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E19EA942-25C2-4F62-A694-F6919D8D77C3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41274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it-I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D3051D42-F079-564E-860B-D47C16E84668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A26D6292-07CE-4ED6-9686-5E0CCAD4BCB4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: enfas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C21C01F6-A079-0A4D-8A8F-2E3DBD605B68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 kumimoji="0"/>
            </a:pPr>
            <a:fld id="{D93D8C49-A129-4270-A82C-55BA701B11F2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it-I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it-I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it-I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it-I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it-I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fld id="{D93E138D-B280-F940-8ACA-EB5239132596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fld id="{D362A253-5E6A-4662-A4B5-E9CD80BE2841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AD6C98B8-9987-734A-8312-C419ABC58D16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0CA88395-8C20-499C-9596-5C3BEB3A8A26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: enfas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it-I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it-I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fld id="{720F7061-FACD-544C-9A41-559FAE8EACEE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/>
            </a:lvl1pPr>
          </a:lstStyle>
          <a:p>
            <a:pPr>
              <a:defRPr kumimoji="0"/>
            </a:pPr>
            <a:fld id="{ED5ADEF5-6014-43A2-AB0C-61D93A463B67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testo 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kumimoji="0"/>
            </a:pPr>
            <a:endParaRPr kumimoji="0" lang="it-IT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it-I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it-IT" smtClean="0"/>
              <a:t>Fare clic per modificare stile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it-I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3AE063B2-F194-FD42-BAF1-67B6DAAB0F52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chemeClr val="bg1"/>
                </a:solidFill>
              </a:defRPr>
            </a:lvl1pPr>
          </a:lstStyle>
          <a:p>
            <a:pPr>
              <a:defRPr kumimoji="0"/>
            </a:pPr>
            <a:fld id="{E29F5F7B-1EC5-4116-9606-15557A48B37B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6" cstate="print"/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latinLnBrk="0" hangingPunct="1"/>
            <a:r>
              <a:rPr kumimoji="0" lang="it-IT" smtClean="0"/>
              <a:t>Fare clic per modificare stile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 kumimoji="0"/>
            </a:pPr>
            <a:fld id="{5077FB55-A9B4-5149-A53E-BA20450C3910}" type="datetime1">
              <a:rPr kumimoji="0" lang="it-IT" smtClean="0"/>
              <a:t>13/04/18</a:t>
            </a:fld>
            <a:endParaRPr kumimoj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 kumimoji="0"/>
            </a:pPr>
            <a:r>
              <a:rPr kumimoji="0" lang="it-IT" smtClean="0"/>
              <a:t>Simone Antonioli</a:t>
            </a:r>
            <a:endParaRPr kumimoji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 kumimoji="0"/>
            </a:pPr>
            <a:fld id="{D58F9628-A8EE-4F18-ADF8-EE7C2D515BB6}" type="slidenum">
              <a:rPr kumimoji="0"/>
              <a:pPr>
                <a:defRPr kumimoji="0"/>
              </a:pPr>
              <a:t>‹n.›</a:t>
            </a:fld>
            <a:endParaRPr kumimoji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9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2pPr>
      <a:lvl3pPr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3pPr>
      <a:lvl4pPr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4pPr>
      <a:lvl5pPr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latinLnBrk="0" hangingPunct="1">
        <a:spcBef>
          <a:spcPct val="0"/>
        </a:spcBef>
        <a:spcAft>
          <a:spcPct val="0"/>
        </a:spcAft>
        <a:defRPr kumimoji="0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•"/>
        <a:defRPr kumimoji="0" lang="it-I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–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•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–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Foglio_di_lavoro_di_Excel_97_-_20041.xls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Foglio_di_lavoro_di_Excel_97_-_20042.xls"/><Relationship Id="rId5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08400" y="1341438"/>
            <a:ext cx="4953000" cy="14160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Un ambulatorio per i disturbi dello spettro autistico</a:t>
            </a:r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068638"/>
            <a:ext cx="7239000" cy="1828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2400" b="0" dirty="0" smtClean="0">
                <a:solidFill>
                  <a:srgbClr val="7BCF27"/>
                </a:solidFill>
                <a:latin typeface="Calibri" pitchFamily="34" charset="0"/>
              </a:rPr>
              <a:t>FOBAP ONLUS A MARCHIO ANFFAS</a:t>
            </a:r>
            <a:br>
              <a:rPr lang="it-IT" sz="2400" b="0" dirty="0" smtClean="0">
                <a:solidFill>
                  <a:srgbClr val="7BCF27"/>
                </a:solidFill>
                <a:latin typeface="Calibri" pitchFamily="34" charset="0"/>
              </a:rPr>
            </a:br>
            <a:r>
              <a:rPr lang="it-IT" sz="5600" b="0" dirty="0" smtClean="0">
                <a:solidFill>
                  <a:prstClr val="white"/>
                </a:solidFill>
              </a:rPr>
              <a:t>CENTRO ABILITATIVO FRANCESCO FARONI</a:t>
            </a:r>
            <a:endParaRPr sz="5600" b="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 kumimoji="0"/>
            </a:pPr>
            <a:fld id="{EE10440A-D756-4ECD-A30B-194FE0C6F6AB}" type="slidenum">
              <a:rPr kumimoji="0" lang="it-IT" smtClean="0"/>
              <a:pPr>
                <a:defRPr kumimoji="0"/>
              </a:pPr>
              <a:t>1</a:t>
            </a:fld>
            <a:endParaRPr kumimoji="0" lang="it-IT"/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6632"/>
            <a:ext cx="1546860" cy="108966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2"/>
            <a:ext cx="1493515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dei minori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124642"/>
              </p:ext>
            </p:extLst>
          </p:nvPr>
        </p:nvGraphicFramePr>
        <p:xfrm>
          <a:off x="179512" y="1052736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A26D6292-07CE-4ED6-9686-5E0CCAD4BCB4}" type="slidenum">
              <a:rPr kumimoji="0" lang="nb-NO" smtClean="0"/>
              <a:pPr>
                <a:defRPr kumimoji="0"/>
              </a:pPr>
              <a:t>10</a:t>
            </a:fld>
            <a:endParaRPr kumimoji="0" lang="nb-NO"/>
          </a:p>
        </p:txBody>
      </p:sp>
      <p:sp>
        <p:nvSpPr>
          <p:cNvPr id="6" name="Freccia sinistra 5"/>
          <p:cNvSpPr/>
          <p:nvPr/>
        </p:nvSpPr>
        <p:spPr>
          <a:xfrm rot="19314489">
            <a:off x="5865632" y="2705874"/>
            <a:ext cx="1402229" cy="70938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1011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Caratteristiche dei minori </a:t>
            </a:r>
            <a:r>
              <a:rPr lang="it-IT" dirty="0"/>
              <a:t>inseriti </a:t>
            </a:r>
            <a:r>
              <a:rPr lang="it-IT" dirty="0" smtClean="0"/>
              <a:t>dall’1/1/2017 </a:t>
            </a:r>
            <a:r>
              <a:rPr lang="it-IT" dirty="0"/>
              <a:t>a oggi </a:t>
            </a:r>
            <a:r>
              <a:rPr lang="it-IT" dirty="0" smtClean="0"/>
              <a:t>(ultimi 15 mesi)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758358"/>
              </p:ext>
            </p:extLst>
          </p:nvPr>
        </p:nvGraphicFramePr>
        <p:xfrm>
          <a:off x="251520" y="1268760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A26D6292-07CE-4ED6-9686-5E0CCAD4BCB4}" type="slidenum">
              <a:rPr kumimoji="0" lang="nb-NO" smtClean="0"/>
              <a:pPr>
                <a:defRPr kumimoji="0"/>
              </a:pPr>
              <a:t>11</a:t>
            </a:fld>
            <a:endParaRPr kumimoji="0" lang="nb-NO"/>
          </a:p>
        </p:txBody>
      </p:sp>
      <p:sp>
        <p:nvSpPr>
          <p:cNvPr id="6" name="Freccia sinistra 5"/>
          <p:cNvSpPr/>
          <p:nvPr/>
        </p:nvSpPr>
        <p:spPr>
          <a:xfrm rot="19314489">
            <a:off x="6513703" y="4794105"/>
            <a:ext cx="1402229" cy="70938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9221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7504" y="-33143"/>
            <a:ext cx="8856984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2">
                    <a:satMod val="130000"/>
                  </a:schemeClr>
                </a:solidFill>
              </a:rPr>
              <a:t>Suddivisione minori in base ai moduli di presa in carico</a:t>
            </a:r>
            <a:endParaRPr lang="it-IT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075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93854"/>
              </p:ext>
            </p:extLst>
          </p:nvPr>
        </p:nvGraphicFramePr>
        <p:xfrm>
          <a:off x="179512" y="1124744"/>
          <a:ext cx="8713787" cy="5285576"/>
        </p:xfrm>
        <a:graphic>
          <a:graphicData uri="http://schemas.openxmlformats.org/drawingml/2006/table">
            <a:tbl>
              <a:tblPr/>
              <a:tblGrid>
                <a:gridCol w="1152128"/>
                <a:gridCol w="1440160"/>
                <a:gridCol w="1584176"/>
                <a:gridCol w="1512168"/>
                <a:gridCol w="1440160"/>
                <a:gridCol w="1584995"/>
              </a:tblGrid>
              <a:tr h="153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Intensivo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 (infanzia)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Medio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(primaria)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Base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(medie)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Abilitazione sociale (superiori)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Consulenza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</a:rPr>
                        <a:t>(trasversale)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0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Presa un carico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10 ore set 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max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 450 ore annue)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6 ore set 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max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 270 ore annue)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4 ore set (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max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 180 ore annue)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Max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 90 ore annue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Max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 50 ore annue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961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Minori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attuali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(89)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(12,35%)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(34,83%)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(10,11%)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(12,35%)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(30,34%)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91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Minori inseriti dal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2017 (22)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3 (13,63%)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(27,27%)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(18,18%)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0"/>
                        </a:rPr>
                        <a:t>(40,90%)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26A2-93C3-2242-9FB8-C131D11464F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Antonioli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0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71800" y="1992313"/>
            <a:ext cx="5867400" cy="1970087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P</a:t>
            </a:r>
            <a:r>
              <a:rPr lang="it-IT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rincipi di riferimento e caratteristiche del modello</a:t>
            </a:r>
            <a:endParaRPr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27658" name="Text Placeholder 9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0" cy="376238"/>
          </a:xfrm>
        </p:spPr>
        <p:txBody>
          <a:bodyPr/>
          <a:lstStyle/>
          <a:p>
            <a:pPr>
              <a:spcBef>
                <a:spcPct val="0"/>
              </a:spcBef>
            </a:pPr>
            <a:endParaRPr sz="1700" b="1" dirty="0" smtClean="0">
              <a:solidFill>
                <a:srgbClr val="40404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kumimoji="0"/>
            </a:pPr>
            <a:fld id="{E19EA942-25C2-4F62-A694-F6919D8D77C3}" type="slidenum">
              <a:rPr kumimoji="0" lang="it-IT" smtClean="0"/>
              <a:pPr>
                <a:defRPr kumimoji="0"/>
              </a:pPr>
              <a:t>13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4181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388424" cy="76470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Gratuità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1560" y="1916832"/>
            <a:ext cx="4680520" cy="4630648"/>
          </a:xfrm>
        </p:spPr>
        <p:txBody>
          <a:bodyPr>
            <a:normAutofit/>
          </a:bodyPr>
          <a:lstStyle/>
          <a:p>
            <a:r>
              <a:rPr lang="it-IT" dirty="0" smtClean="0"/>
              <a:t>Il servizio è gratuito grazie al sostegno di Regione </a:t>
            </a:r>
            <a:r>
              <a:rPr lang="it-IT" dirty="0" smtClean="0"/>
              <a:t>Lombardia, </a:t>
            </a:r>
            <a:r>
              <a:rPr lang="it-IT" dirty="0" smtClean="0"/>
              <a:t>alla raccolta Fondi che permette di sostenere le spese di circa 15 </a:t>
            </a:r>
            <a:r>
              <a:rPr lang="it-IT" dirty="0" smtClean="0"/>
              <a:t>minori (in particolare grazie agli Spedali Civili </a:t>
            </a:r>
            <a:r>
              <a:rPr lang="mr-IN" dirty="0" smtClean="0"/>
              <a:t>–</a:t>
            </a:r>
            <a:r>
              <a:rPr lang="it-IT" dirty="0" smtClean="0"/>
              <a:t> Bambini delle fate)</a:t>
            </a:r>
            <a:endParaRPr lang="it-IT" dirty="0" smtClean="0"/>
          </a:p>
        </p:txBody>
      </p:sp>
      <p:pic>
        <p:nvPicPr>
          <p:cNvPr id="7" name="Segnaposto contenuto 6" descr="sold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086" r="22086"/>
          <a:stretch>
            <a:fillRect/>
          </a:stretch>
        </p:blipFill>
        <p:spPr>
          <a:xfrm>
            <a:off x="5975716" y="2416026"/>
            <a:ext cx="2957972" cy="3771414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498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smtClean="0"/>
              <a:t>In rete</a:t>
            </a:r>
            <a:r>
              <a:rPr lang="it-IT" b="1" dirty="0" smtClean="0"/>
              <a:t> </a:t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4409640" cy="496855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Fobap, Neuropsichiatria infantile, </a:t>
            </a:r>
            <a:r>
              <a:rPr lang="it-IT" sz="3200" dirty="0" smtClean="0"/>
              <a:t>ATS</a:t>
            </a:r>
            <a:r>
              <a:rPr lang="it-IT" sz="3200" dirty="0" smtClean="0"/>
              <a:t>, Ufficio scolastico provinciale: </a:t>
            </a:r>
            <a:r>
              <a:rPr lang="it-IT" sz="3200" b="1" dirty="0" smtClean="0"/>
              <a:t>pubblico e privato sociale </a:t>
            </a:r>
            <a:r>
              <a:rPr lang="it-IT" sz="3200" dirty="0" smtClean="0"/>
              <a:t>insieme per formare un’unica </a:t>
            </a:r>
            <a:r>
              <a:rPr lang="it-IT" sz="3200" b="1" dirty="0" smtClean="0"/>
              <a:t>cabina di regia del progetto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785624" cy="4929336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6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949664"/>
              </p:ext>
            </p:extLst>
          </p:nvPr>
        </p:nvGraphicFramePr>
        <p:xfrm>
          <a:off x="5148064" y="1340768"/>
          <a:ext cx="3995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40720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583488" cy="1384481"/>
          </a:xfrm>
        </p:spPr>
        <p:txBody>
          <a:bodyPr/>
          <a:lstStyle/>
          <a:p>
            <a:r>
              <a:rPr lang="it-IT" b="1" dirty="0" smtClean="0"/>
              <a:t>Presa in carico del minore</a:t>
            </a:r>
            <a:endParaRPr lang="it-IT" b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52634030"/>
              </p:ext>
            </p:extLst>
          </p:nvPr>
        </p:nvGraphicFramePr>
        <p:xfrm>
          <a:off x="107504" y="692696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347864" y="4941168"/>
            <a:ext cx="252028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Case management</a:t>
            </a:r>
          </a:p>
          <a:p>
            <a:pPr lvl="0" algn="ctr"/>
            <a:r>
              <a:rPr lang="it-IT" sz="1400" dirty="0"/>
              <a:t>(facilitatore dei processi d’integrazione)</a:t>
            </a:r>
          </a:p>
          <a:p>
            <a:pPr algn="ctr"/>
            <a:endParaRPr lang="it-IT" b="1" dirty="0"/>
          </a:p>
        </p:txBody>
      </p:sp>
      <p:sp>
        <p:nvSpPr>
          <p:cNvPr id="7" name="Freccia sinistra 6"/>
          <p:cNvSpPr/>
          <p:nvPr/>
        </p:nvSpPr>
        <p:spPr>
          <a:xfrm>
            <a:off x="2555776" y="5157192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Freccia destra 7"/>
          <p:cNvSpPr/>
          <p:nvPr/>
        </p:nvSpPr>
        <p:spPr>
          <a:xfrm>
            <a:off x="5796136" y="5157192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2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068015" cy="8382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Lavorare dentro i contesti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4680520" cy="415938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Centro eroga trattamenti abilitativi presso la sede ma uguale importanza viene data al lavoro con e nei contesti di vita dei bambini</a:t>
            </a:r>
          </a:p>
          <a:p>
            <a:r>
              <a:rPr lang="it-IT" dirty="0" smtClean="0"/>
              <a:t>Ciò permette di rendere intensivo il trattamento indipendentemente dalle ore di riabilitazione ambulatoriale</a:t>
            </a:r>
            <a:endParaRPr lang="it-IT" dirty="0"/>
          </a:p>
        </p:txBody>
      </p:sp>
      <p:pic>
        <p:nvPicPr>
          <p:cNvPr id="7" name="Segnaposto contenuto 6" descr="casa-scuo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55586" b="-55586"/>
          <a:stretch>
            <a:fillRect/>
          </a:stretch>
        </p:blipFill>
        <p:spPr>
          <a:xfrm>
            <a:off x="5041304" y="1268760"/>
            <a:ext cx="4089648" cy="5214301"/>
          </a:xfr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0882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583488" cy="1384481"/>
          </a:xfrm>
        </p:spPr>
        <p:txBody>
          <a:bodyPr/>
          <a:lstStyle/>
          <a:p>
            <a:r>
              <a:rPr lang="it-IT" dirty="0" smtClean="0"/>
              <a:t>IL LAVORO CON LE FAMIGLIE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938881101"/>
              </p:ext>
            </p:extLst>
          </p:nvPr>
        </p:nvGraphicFramePr>
        <p:xfrm>
          <a:off x="179511" y="1425226"/>
          <a:ext cx="8964489" cy="525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00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583488" cy="1384481"/>
          </a:xfrm>
        </p:spPr>
        <p:txBody>
          <a:bodyPr/>
          <a:lstStyle/>
          <a:p>
            <a:r>
              <a:rPr lang="it-IT" dirty="0" smtClean="0"/>
              <a:t>IL LAVORO CON LE SCUOLE</a:t>
            </a:r>
            <a:endParaRPr lang="it-IT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735736525"/>
              </p:ext>
            </p:extLst>
          </p:nvPr>
        </p:nvGraphicFramePr>
        <p:xfrm>
          <a:off x="539552" y="126876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550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1992313"/>
            <a:ext cx="5867400" cy="1970087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Un po’ di storia</a:t>
            </a:r>
            <a:endParaRPr sz="2800" dirty="0"/>
          </a:p>
        </p:txBody>
      </p:sp>
      <p:sp>
        <p:nvSpPr>
          <p:cNvPr id="21506" name="Text Placeholder 4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0" cy="376238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700" b="1" dirty="0" smtClean="0">
              <a:solidFill>
                <a:srgbClr val="40404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kumimoji="0"/>
            </a:pPr>
            <a:fld id="{E19EA942-25C2-4F62-A694-F6919D8D77C3}" type="slidenum">
              <a:rPr kumimoji="0" lang="it-IT" smtClean="0"/>
              <a:pPr>
                <a:defRPr kumimoji="0"/>
              </a:pPr>
              <a:t>2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8468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388424" cy="76470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Intensivo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464496" cy="4342616"/>
          </a:xfrm>
        </p:spPr>
        <p:txBody>
          <a:bodyPr>
            <a:normAutofit/>
          </a:bodyPr>
          <a:lstStyle/>
          <a:p>
            <a:r>
              <a:rPr lang="it-IT" dirty="0" smtClean="0"/>
              <a:t>Cercare di dare a tutti, anche se in modo diverso a seconda dell’età e del quadro clinico generale, un trattamento che abbia le caratteristiche dell’intensità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33" y="2618922"/>
            <a:ext cx="3863191" cy="2538270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4483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388424" cy="76470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Sostenibile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464496" cy="4342616"/>
          </a:xfrm>
        </p:spPr>
        <p:txBody>
          <a:bodyPr>
            <a:normAutofit/>
          </a:bodyPr>
          <a:lstStyle/>
          <a:p>
            <a:r>
              <a:rPr lang="it-IT" dirty="0"/>
              <a:t>I bambini in carico al Centro passano gradualmente da moduli più intensivi a moduli più leggeri (</a:t>
            </a:r>
            <a:r>
              <a:rPr lang="it-IT" dirty="0" smtClean="0"/>
              <a:t>dove </a:t>
            </a:r>
            <a:r>
              <a:rPr lang="it-IT" dirty="0"/>
              <a:t>i trattamenti diretti diventano sempre più residuali)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42" y="2271975"/>
            <a:ext cx="2924205" cy="2885217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39070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388424" cy="76470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Life </a:t>
            </a:r>
            <a:r>
              <a:rPr lang="it-IT" sz="3600" b="1" dirty="0" err="1" smtClean="0"/>
              <a:t>span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4464496" cy="4342616"/>
          </a:xfrm>
        </p:spPr>
        <p:txBody>
          <a:bodyPr>
            <a:normAutofit/>
          </a:bodyPr>
          <a:lstStyle/>
          <a:p>
            <a:r>
              <a:rPr lang="it-IT" dirty="0" smtClean="0"/>
              <a:t>Il progetto accompagna i ragazzi in tutte le fasi della crescita e continua fino alla transizione all’età adulta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93" y="2420888"/>
            <a:ext cx="3631795" cy="3312368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2770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395536" y="76200"/>
            <a:ext cx="8443664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tx2">
                    <a:satMod val="130000"/>
                  </a:schemeClr>
                </a:solidFill>
              </a:rPr>
              <a:t>Quali abilità?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3059832" y="1447800"/>
            <a:ext cx="5873856" cy="4333568"/>
          </a:xfrm>
        </p:spPr>
        <p:txBody>
          <a:bodyPr>
            <a:normAutofit fontScale="92500" lnSpcReduction="10000"/>
          </a:bodyPr>
          <a:lstStyle/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Intersoggettività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Comunicazione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it-IT" dirty="0"/>
              <a:t>Abilità cognitive e prerequisiti all’apprendimento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Abilità sociali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Riduzione dei comportamenti problema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Autonomie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Autodeterminazione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it-IT" sz="2800" dirty="0" smtClean="0"/>
              <a:t>Pre-professionali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it-IT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it-IT" dirty="0" smtClean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it-IT" dirty="0" smtClean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Simone Antonioli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26A2-93C3-2242-9FB8-C131D11464FF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1" name="Picture 8" descr="D:\Fobap-Cenro x autismo 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412776"/>
            <a:ext cx="2951493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egnaposto contenuto 3" descr="telecame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3" r="-16193"/>
          <a:stretch>
            <a:fillRect/>
          </a:stretch>
        </p:blipFill>
        <p:spPr>
          <a:xfrm>
            <a:off x="7020272" y="4221088"/>
            <a:ext cx="1030035" cy="537092"/>
          </a:xfrm>
          <a:prstGeom prst="rect">
            <a:avLst/>
          </a:prstGeom>
        </p:spPr>
      </p:pic>
      <p:pic>
        <p:nvPicPr>
          <p:cNvPr id="2" name="Immagine 1" descr="IMG_028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9163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100392" cy="692696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Evidenza scientifica</a:t>
            </a:r>
            <a:endParaRPr lang="it-IT" b="1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058486604"/>
              </p:ext>
            </p:extLst>
          </p:nvPr>
        </p:nvGraphicFramePr>
        <p:xfrm>
          <a:off x="467544" y="1772816"/>
          <a:ext cx="4752528" cy="384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3579781"/>
              </p:ext>
            </p:extLst>
          </p:nvPr>
        </p:nvGraphicFramePr>
        <p:xfrm>
          <a:off x="5105400" y="1700808"/>
          <a:ext cx="40386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791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 smtClean="0">
                <a:latin typeface="Calibri" charset="0"/>
              </a:rPr>
              <a:t>Ricerca del 2012/2013</a:t>
            </a:r>
            <a:endParaRPr lang="it-IT" dirty="0">
              <a:latin typeface="Calibri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/>
          <a:lstStyle/>
          <a:p>
            <a:pPr algn="just" eaLnBrk="1" hangingPunct="1"/>
            <a:r>
              <a:rPr lang="it-IT" sz="2400" b="1" dirty="0">
                <a:latin typeface="Calibri" charset="0"/>
              </a:rPr>
              <a:t>Gruppo  sperimentale</a:t>
            </a:r>
            <a:r>
              <a:rPr lang="it-IT" sz="2400" dirty="0">
                <a:latin typeface="Calibri" charset="0"/>
              </a:rPr>
              <a:t>:  </a:t>
            </a:r>
            <a:r>
              <a:rPr lang="it-IT" sz="2400" b="1" dirty="0">
                <a:latin typeface="Calibri" charset="0"/>
              </a:rPr>
              <a:t>25 minori </a:t>
            </a:r>
            <a:r>
              <a:rPr lang="it-IT" sz="2400" dirty="0">
                <a:latin typeface="Calibri" charset="0"/>
              </a:rPr>
              <a:t>dai 2 ai 12 anni inseriti al Centro (modulo intensivo e medio). </a:t>
            </a:r>
          </a:p>
          <a:p>
            <a:pPr lvl="1" algn="just" eaLnBrk="1" hangingPunct="1"/>
            <a:r>
              <a:rPr lang="it-IT" sz="2400" dirty="0">
                <a:latin typeface="Calibri" charset="0"/>
              </a:rPr>
              <a:t>E</a:t>
            </a:r>
            <a:r>
              <a:rPr lang="it-IT" altLang="ja-JP" sz="2400" dirty="0">
                <a:latin typeface="Calibri" charset="0"/>
              </a:rPr>
              <a:t>tà media: 74,26 mesi (DS=28,58). </a:t>
            </a:r>
          </a:p>
          <a:p>
            <a:pPr lvl="1" algn="just" eaLnBrk="1" hangingPunct="1"/>
            <a:r>
              <a:rPr lang="it-IT" altLang="ja-JP" sz="2400" dirty="0">
                <a:latin typeface="Calibri" charset="0"/>
              </a:rPr>
              <a:t>M/</a:t>
            </a:r>
            <a:r>
              <a:rPr lang="it-IT" altLang="ja-JP" sz="2400" dirty="0" err="1">
                <a:latin typeface="Calibri" charset="0"/>
              </a:rPr>
              <a:t>F</a:t>
            </a:r>
            <a:r>
              <a:rPr lang="it-IT" altLang="ja-JP" sz="2400" dirty="0">
                <a:latin typeface="Calibri" charset="0"/>
              </a:rPr>
              <a:t>: 5:1.     </a:t>
            </a:r>
          </a:p>
          <a:p>
            <a:pPr lvl="1" algn="just" eaLnBrk="1" hangingPunct="1"/>
            <a:r>
              <a:rPr lang="it-IT" altLang="ja-JP" sz="2400" dirty="0">
                <a:latin typeface="Calibri" charset="0"/>
              </a:rPr>
              <a:t>Diagnosi di autismo e DGS NAS secondo il DSM IV- TR</a:t>
            </a:r>
          </a:p>
          <a:p>
            <a:pPr algn="just" eaLnBrk="1" hangingPunct="1"/>
            <a:r>
              <a:rPr lang="it-IT" sz="2400" b="1" dirty="0">
                <a:latin typeface="Calibri" charset="0"/>
              </a:rPr>
              <a:t>Gruppo di controllo</a:t>
            </a:r>
            <a:r>
              <a:rPr lang="it-IT" sz="2400" dirty="0">
                <a:latin typeface="Calibri" charset="0"/>
              </a:rPr>
              <a:t>: 13 minori congruenti per età, sesso, diagnosi, seguiti presso i servizi territoriali. </a:t>
            </a:r>
          </a:p>
          <a:p>
            <a:pPr algn="just" eaLnBrk="1" hangingPunct="1"/>
            <a:r>
              <a:rPr lang="it-IT" sz="2400" dirty="0">
                <a:latin typeface="Calibri" charset="0"/>
              </a:rPr>
              <a:t>T0: 2012 / T1: 2013</a:t>
            </a:r>
          </a:p>
          <a:p>
            <a:pPr algn="just"/>
            <a:r>
              <a:rPr lang="it-IT" sz="2400" dirty="0">
                <a:latin typeface="Calibri" charset="0"/>
              </a:rPr>
              <a:t>Al T0 non si riscontrano differenze statisticamente significative tra i gruppi al test VB-MAPP e CAPIRE. L’unica scala che non si distribuisce uniformemente tra i gruppi è la scala che indaga il comportamento sociale</a:t>
            </a:r>
            <a:endParaRPr lang="it-IT" sz="3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dirty="0">
                <a:latin typeface="Calibri" charset="0"/>
              </a:rPr>
              <a:t>Risultati: </a:t>
            </a:r>
            <a:r>
              <a:rPr lang="it-IT" sz="3600" dirty="0" smtClean="0">
                <a:latin typeface="Calibri" charset="0"/>
              </a:rPr>
              <a:t>efficacia dell’</a:t>
            </a:r>
            <a:r>
              <a:rPr lang="it-IT" altLang="ja-JP" sz="3600" dirty="0" smtClean="0">
                <a:latin typeface="Calibri" charset="0"/>
              </a:rPr>
              <a:t>intervento ad </a:t>
            </a:r>
            <a:r>
              <a:rPr lang="it-IT" altLang="ja-JP" sz="3600" dirty="0">
                <a:latin typeface="Calibri" charset="0"/>
              </a:rPr>
              <a:t>un anno </a:t>
            </a:r>
            <a:r>
              <a:rPr lang="it-IT" altLang="ja-JP" sz="3600" dirty="0" smtClean="0">
                <a:latin typeface="Calibri" charset="0"/>
              </a:rPr>
              <a:t>dall’inizio del trattamento</a:t>
            </a:r>
            <a:endParaRPr lang="it-IT" sz="3600" dirty="0">
              <a:latin typeface="Calibri" charset="0"/>
            </a:endParaRPr>
          </a:p>
        </p:txBody>
      </p:sp>
      <p:graphicFrame>
        <p:nvGraphicFramePr>
          <p:cNvPr id="29698" name="Content Placeholder 5"/>
          <p:cNvGraphicFramePr>
            <a:graphicFrameLocks noGrp="1"/>
          </p:cNvGraphicFramePr>
          <p:nvPr>
            <p:ph idx="1"/>
          </p:nvPr>
        </p:nvGraphicFramePr>
        <p:xfrm>
          <a:off x="406400" y="1603375"/>
          <a:ext cx="8459788" cy="364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Grafico" r:id="rId4" imgW="8454453" imgH="3645107" progId="Excel.Chart.8">
                  <p:embed/>
                </p:oleObj>
              </mc:Choice>
              <mc:Fallback>
                <p:oleObj name="Grafico" r:id="rId4" imgW="8454453" imgH="364510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603375"/>
                        <a:ext cx="8459788" cy="364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69875" y="5273675"/>
            <a:ext cx="8874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>
                <a:latin typeface="Calibri" charset="0"/>
              </a:rPr>
              <a:t>Si osserva come la differenza tra il punteggio medio del VBMAPP al basale e al follow up, utilizzando un primo modello lineare generale, sia significativamente diverso nei bambini sottoposti a trattamento e nei controlli *(F(1,36)=17,73; p&lt;0,001)</a:t>
            </a:r>
          </a:p>
          <a:p>
            <a:r>
              <a:rPr lang="it-IT" sz="1600">
                <a:latin typeface="Calibri" charset="0"/>
              </a:rPr>
              <a:t>Considerando la forza dell</a:t>
            </a:r>
            <a:r>
              <a:rPr lang="ja-JP" altLang="it-IT" sz="1600">
                <a:latin typeface="Calibri" charset="0"/>
              </a:rPr>
              <a:t>’</a:t>
            </a:r>
            <a:r>
              <a:rPr lang="it-IT" altLang="ja-JP" sz="1600">
                <a:latin typeface="Calibri" charset="0"/>
              </a:rPr>
              <a:t>effetto dell</a:t>
            </a:r>
            <a:r>
              <a:rPr lang="ja-JP" altLang="it-IT" sz="1600">
                <a:latin typeface="Calibri" charset="0"/>
              </a:rPr>
              <a:t>’</a:t>
            </a:r>
            <a:r>
              <a:rPr lang="it-IT" altLang="ja-JP" sz="1600">
                <a:latin typeface="Calibri" charset="0"/>
              </a:rPr>
              <a:t>intervento nel gruppo di controllo con il calcolo della D di Cohen (f=0,70) sia </a:t>
            </a:r>
            <a:r>
              <a:rPr lang="ja-JP" altLang="it-IT" sz="1600">
                <a:latin typeface="Calibri" charset="0"/>
              </a:rPr>
              <a:t>“</a:t>
            </a:r>
            <a:r>
              <a:rPr lang="it-IT" altLang="ja-JP" sz="1600">
                <a:latin typeface="Calibri" charset="0"/>
              </a:rPr>
              <a:t>Grande</a:t>
            </a:r>
            <a:r>
              <a:rPr lang="ja-JP" altLang="it-IT" sz="1600">
                <a:latin typeface="Calibri" charset="0"/>
              </a:rPr>
              <a:t>”</a:t>
            </a:r>
            <a:r>
              <a:rPr lang="it-IT" altLang="ja-JP" sz="1600">
                <a:latin typeface="Calibri" charset="0"/>
              </a:rPr>
              <a:t>.</a:t>
            </a:r>
            <a:endParaRPr lang="it-IT" sz="1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dirty="0">
                <a:latin typeface="Calibri" charset="0"/>
              </a:rPr>
              <a:t>Risultati: </a:t>
            </a:r>
            <a:r>
              <a:rPr lang="it-IT" sz="3600" dirty="0" smtClean="0">
                <a:latin typeface="Calibri" charset="0"/>
              </a:rPr>
              <a:t>efficacia dell’</a:t>
            </a:r>
            <a:r>
              <a:rPr lang="it-IT" altLang="ja-JP" sz="3600" dirty="0" smtClean="0">
                <a:latin typeface="Calibri" charset="0"/>
              </a:rPr>
              <a:t>intervento ad </a:t>
            </a:r>
            <a:r>
              <a:rPr lang="it-IT" altLang="ja-JP" sz="3600" dirty="0">
                <a:latin typeface="Calibri" charset="0"/>
              </a:rPr>
              <a:t>un anno </a:t>
            </a:r>
            <a:r>
              <a:rPr lang="it-IT" altLang="ja-JP" sz="3600" dirty="0" smtClean="0">
                <a:latin typeface="Calibri" charset="0"/>
              </a:rPr>
              <a:t>dall’intervento</a:t>
            </a:r>
            <a:endParaRPr lang="it-IT" sz="3600" dirty="0">
              <a:latin typeface="Calibri" charset="0"/>
            </a:endParaRPr>
          </a:p>
        </p:txBody>
      </p:sp>
      <p:graphicFrame>
        <p:nvGraphicFramePr>
          <p:cNvPr id="31746" name="Content Placeholder 5"/>
          <p:cNvGraphicFramePr>
            <a:graphicFrameLocks noGrp="1"/>
          </p:cNvGraphicFramePr>
          <p:nvPr>
            <p:ph idx="1"/>
          </p:nvPr>
        </p:nvGraphicFramePr>
        <p:xfrm>
          <a:off x="577850" y="1484313"/>
          <a:ext cx="8328025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Grafico" r:id="rId4" imgW="8326448" imgH="4035218" progId="Excel.Chart.8">
                  <p:embed/>
                </p:oleObj>
              </mc:Choice>
              <mc:Fallback>
                <p:oleObj name="Grafico" r:id="rId4" imgW="8326448" imgH="403521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484313"/>
                        <a:ext cx="8328025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69875" y="5300663"/>
            <a:ext cx="8874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>
                <a:latin typeface="Calibri" charset="0"/>
              </a:rPr>
              <a:t>Si osserva come la differenza tra il punteggio medio del test CAPIRE al basale e al follow up, utilizzando un modello lineare generale, sia significativamente diverso nei bambini sottoposti a trattamento e nei controlli *(F(1,30)=4,79; p&lt; 0,37).</a:t>
            </a:r>
          </a:p>
          <a:p>
            <a:r>
              <a:rPr lang="it-IT" sz="1600">
                <a:latin typeface="Calibri" charset="0"/>
              </a:rPr>
              <a:t>Considerando la forza dell</a:t>
            </a:r>
            <a:r>
              <a:rPr lang="ja-JP" altLang="it-IT" sz="1600">
                <a:latin typeface="Calibri" charset="0"/>
              </a:rPr>
              <a:t>’</a:t>
            </a:r>
            <a:r>
              <a:rPr lang="it-IT" altLang="ja-JP" sz="1600">
                <a:latin typeface="Calibri" charset="0"/>
              </a:rPr>
              <a:t>effetto dell</a:t>
            </a:r>
            <a:r>
              <a:rPr lang="ja-JP" altLang="it-IT" sz="1600">
                <a:latin typeface="Calibri" charset="0"/>
              </a:rPr>
              <a:t>’</a:t>
            </a:r>
            <a:r>
              <a:rPr lang="it-IT" altLang="ja-JP" sz="1600">
                <a:latin typeface="Calibri" charset="0"/>
              </a:rPr>
              <a:t>intervento nel gruppo di controllo con il calcolo della D di Cohen (f=0,38 ) si può dire sia tra il «Medio» e il </a:t>
            </a:r>
            <a:r>
              <a:rPr lang="ja-JP" altLang="it-IT" sz="1600">
                <a:latin typeface="Calibri" charset="0"/>
              </a:rPr>
              <a:t>“</a:t>
            </a:r>
            <a:r>
              <a:rPr lang="it-IT" altLang="ja-JP" sz="1600">
                <a:latin typeface="Calibri" charset="0"/>
              </a:rPr>
              <a:t>Grande</a:t>
            </a:r>
            <a:r>
              <a:rPr lang="ja-JP" altLang="it-IT" sz="1600">
                <a:latin typeface="Calibri" charset="0"/>
              </a:rPr>
              <a:t>”</a:t>
            </a:r>
            <a:r>
              <a:rPr lang="it-IT" altLang="ja-JP" sz="1600">
                <a:latin typeface="Calibri" charset="0"/>
              </a:rPr>
              <a:t>.</a:t>
            </a:r>
          </a:p>
          <a:p>
            <a:endParaRPr lang="it-IT" sz="16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71800" y="1992313"/>
            <a:ext cx="5867400" cy="1970087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Per concludere: alcune criticità e qualche prospettiva</a:t>
            </a:r>
            <a:endParaRPr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27658" name="Text Placeholder 9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0" cy="376238"/>
          </a:xfrm>
        </p:spPr>
        <p:txBody>
          <a:bodyPr/>
          <a:lstStyle/>
          <a:p>
            <a:pPr>
              <a:spcBef>
                <a:spcPct val="0"/>
              </a:spcBef>
            </a:pPr>
            <a:endParaRPr sz="1700" b="1" dirty="0" smtClean="0">
              <a:solidFill>
                <a:srgbClr val="40404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kumimoji="0"/>
            </a:pPr>
            <a:fld id="{E19EA942-25C2-4F62-A694-F6919D8D77C3}" type="slidenum">
              <a:rPr kumimoji="0" lang="it-IT" smtClean="0"/>
              <a:pPr>
                <a:defRPr kumimoji="0"/>
              </a:pPr>
              <a:t>28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3453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Criticità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5145435"/>
          </a:xfrm>
        </p:spPr>
        <p:txBody>
          <a:bodyPr/>
          <a:lstStyle/>
          <a:p>
            <a:r>
              <a:rPr lang="it-IT" sz="2800" dirty="0" smtClean="0"/>
              <a:t>Il servizio è tutt’oggi, dopo quasi 8 anni di sperimentazione, precario e non a sistema </a:t>
            </a:r>
            <a:endParaRPr lang="it-IT" sz="2800" dirty="0"/>
          </a:p>
          <a:p>
            <a:r>
              <a:rPr lang="it-IT" sz="2400" dirty="0" smtClean="0"/>
              <a:t>N</a:t>
            </a:r>
            <a:r>
              <a:rPr lang="it-IT" sz="2800" dirty="0" smtClean="0"/>
              <a:t>umerosi </a:t>
            </a:r>
            <a:r>
              <a:rPr lang="it-IT" sz="2800" dirty="0" smtClean="0"/>
              <a:t>bambini rimangono in attesa per mesi (o anni) prima di entrare nel Centro posticipando l’età di ingresso </a:t>
            </a:r>
            <a:r>
              <a:rPr lang="it-IT" sz="2800" b="1" dirty="0" smtClean="0"/>
              <a:t>(no intervento precoce!)</a:t>
            </a:r>
          </a:p>
          <a:p>
            <a:r>
              <a:rPr lang="it-IT" sz="2800" dirty="0" smtClean="0"/>
              <a:t>Il modello non sembra essere il più efficace per le persone con comportamenti problema più gravi e pervasivi. Esiste un’alternativa?</a:t>
            </a:r>
          </a:p>
          <a:p>
            <a:r>
              <a:rPr lang="it-IT" sz="2800" dirty="0"/>
              <a:t>Il lavoro con la scuola è la parte fondamentale del </a:t>
            </a:r>
            <a:r>
              <a:rPr lang="it-IT" sz="2800" dirty="0" smtClean="0"/>
              <a:t>modello: alcune debolezze </a:t>
            </a:r>
            <a:r>
              <a:rPr lang="it-IT" sz="2800" dirty="0"/>
              <a:t>del sistema </a:t>
            </a:r>
            <a:r>
              <a:rPr lang="it-IT" sz="2800" dirty="0" smtClean="0"/>
              <a:t>scolastico (discontinuità insegnanti negli anni, assegnazioni definitive tardive) incidono sull’efficacia dell’intervento. </a:t>
            </a:r>
          </a:p>
          <a:p>
            <a:endParaRPr lang="it-IT" sz="2800" dirty="0"/>
          </a:p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0CA88395-8C20-499C-9596-5C3BEB3A8A26}" type="slidenum">
              <a:rPr kumimoji="0" lang="it-IT" smtClean="0"/>
              <a:pPr>
                <a:defRPr kumimoji="0"/>
              </a:pPr>
              <a:t>29</a:t>
            </a:fld>
            <a:endParaRPr kumimoji="0" lang="it-IT" dirty="0"/>
          </a:p>
        </p:txBody>
      </p:sp>
    </p:spTree>
    <p:extLst>
      <p:ext uri="{BB962C8B-B14F-4D97-AF65-F5344CB8AC3E}">
        <p14:creationId xmlns:p14="http://schemas.microsoft.com/office/powerpoint/2010/main" val="13214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46504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E19EA942-25C2-4F62-A694-F6919D8D77C3}" type="slidenum">
              <a:rPr kumimoji="0" lang="it-IT" smtClean="0"/>
              <a:pPr>
                <a:defRPr kumimoji="0"/>
              </a:pPr>
              <a:t>3</a:t>
            </a:fld>
            <a:endParaRPr kumimoji="0" lang="it-IT"/>
          </a:p>
        </p:txBody>
      </p:sp>
      <p:sp>
        <p:nvSpPr>
          <p:cNvPr id="7" name="Segnaposto contenuto 6"/>
          <p:cNvSpPr>
            <a:spLocks noGrp="1"/>
          </p:cNvSpPr>
          <p:nvPr>
            <p:ph idx="4294967295"/>
          </p:nvPr>
        </p:nvSpPr>
        <p:spPr>
          <a:xfrm>
            <a:off x="0" y="764704"/>
            <a:ext cx="9144000" cy="5433467"/>
          </a:xfrm>
        </p:spPr>
        <p:txBody>
          <a:bodyPr/>
          <a:lstStyle/>
          <a:p>
            <a:r>
              <a:rPr lang="it-IT" sz="3600" dirty="0" smtClean="0"/>
              <a:t>2008</a:t>
            </a:r>
            <a:r>
              <a:rPr lang="it-IT" sz="3600" dirty="0"/>
              <a:t>: </a:t>
            </a:r>
            <a:r>
              <a:rPr lang="it-IT" sz="3600" dirty="0" smtClean="0"/>
              <a:t>sollecitata </a:t>
            </a:r>
            <a:r>
              <a:rPr lang="it-IT" sz="3600" dirty="0"/>
              <a:t>da un gruppo di famiglie, </a:t>
            </a:r>
            <a:r>
              <a:rPr lang="it-IT" sz="3600" dirty="0" err="1"/>
              <a:t>Fobap</a:t>
            </a:r>
            <a:r>
              <a:rPr lang="it-IT" sz="3600" dirty="0"/>
              <a:t> </a:t>
            </a:r>
            <a:r>
              <a:rPr lang="it-IT" sz="3600" dirty="0" err="1" smtClean="0"/>
              <a:t>Onlus</a:t>
            </a:r>
            <a:r>
              <a:rPr lang="it-IT" sz="3600" dirty="0" smtClean="0"/>
              <a:t> a.m. </a:t>
            </a:r>
            <a:r>
              <a:rPr lang="it-IT" sz="3600" dirty="0" err="1" smtClean="0"/>
              <a:t>Anffas</a:t>
            </a:r>
            <a:r>
              <a:rPr lang="it-IT" sz="3600" dirty="0" smtClean="0"/>
              <a:t> crea il </a:t>
            </a:r>
            <a:r>
              <a:rPr lang="it-IT" sz="3600" dirty="0"/>
              <a:t>“laboratorio </a:t>
            </a:r>
            <a:r>
              <a:rPr lang="it-IT" sz="3600" dirty="0" smtClean="0"/>
              <a:t>psicoeducativo” </a:t>
            </a:r>
            <a:r>
              <a:rPr lang="it-IT" sz="3600" dirty="0"/>
              <a:t>per 12 </a:t>
            </a:r>
            <a:r>
              <a:rPr lang="it-IT" sz="3600" dirty="0" smtClean="0"/>
              <a:t>bambini, con l’obiettivo di offrire una risposta qualificata ed efficace di tipo abilitativo a minori con disturbi dello spettro autistico del territorio, valorizzando le risorse già presenti nella comunità e garantendo un servizio sostenibile per le famiglie e la collettività.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2318792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rospettive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r>
              <a:rPr lang="it-IT" dirty="0" smtClean="0"/>
              <a:t>Nel 2018, grazie all’incremento del budget della DGR 392 e 499, alla rimodulazione della presa in carico del Centro, all’intervento dei privati, si ipotizza di </a:t>
            </a:r>
            <a:r>
              <a:rPr lang="it-IT" b="1" dirty="0" smtClean="0"/>
              <a:t>accogliere circa 15/20 nuovi minori, così da arrivare a circa 100 minori accolti nel Centro.</a:t>
            </a:r>
          </a:p>
          <a:p>
            <a:r>
              <a:rPr lang="it-IT" dirty="0"/>
              <a:t>Servono nuove ricerche </a:t>
            </a:r>
            <a:r>
              <a:rPr lang="it-IT" dirty="0" smtClean="0"/>
              <a:t>per </a:t>
            </a:r>
            <a:r>
              <a:rPr lang="it-IT" dirty="0"/>
              <a:t>sperimentare ulteriori modelli d’intervento sostenibili ed efficaci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A26D6292-07CE-4ED6-9686-5E0CCAD4BCB4}" type="slidenum">
              <a:rPr kumimoji="0" lang="nb-NO" smtClean="0"/>
              <a:pPr>
                <a:defRPr kumimoji="0"/>
              </a:pPr>
              <a:t>30</a:t>
            </a:fld>
            <a:endParaRPr kumimoji="0" lang="nb-NO"/>
          </a:p>
        </p:txBody>
      </p:sp>
    </p:spTree>
    <p:extLst>
      <p:ext uri="{BB962C8B-B14F-4D97-AF65-F5344CB8AC3E}">
        <p14:creationId xmlns:p14="http://schemas.microsoft.com/office/powerpoint/2010/main" val="15432110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 kumimoji="0"/>
            </a:pPr>
            <a:fld id="{EE10440A-D756-4ECD-A30B-194FE0C6F6AB}" type="slidenum">
              <a:rPr kumimoji="0" lang="it-IT" smtClean="0"/>
              <a:pPr>
                <a:defRPr kumimoji="0"/>
              </a:pPr>
              <a:t>31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711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768080" cy="1143000"/>
          </a:xfrm>
        </p:spPr>
        <p:txBody>
          <a:bodyPr/>
          <a:lstStyle/>
          <a:p>
            <a:r>
              <a:rPr lang="it-IT" sz="3600" dirty="0" smtClean="0"/>
              <a:t>2010: </a:t>
            </a:r>
            <a:r>
              <a:rPr lang="it-IT" sz="3600" dirty="0" err="1" smtClean="0"/>
              <a:t>Fobap</a:t>
            </a:r>
            <a:r>
              <a:rPr lang="it-IT" sz="3600" dirty="0" smtClean="0"/>
              <a:t> </a:t>
            </a:r>
            <a:r>
              <a:rPr lang="it-IT" sz="3600" dirty="0" err="1" smtClean="0"/>
              <a:t>Onlus</a:t>
            </a:r>
            <a:r>
              <a:rPr lang="it-IT" sz="3600" dirty="0" smtClean="0"/>
              <a:t>, insieme agli Spedali Civili di Brescia e all’Ufficio scolastico provinciale,</a:t>
            </a:r>
            <a:r>
              <a:rPr lang="it-IT" sz="3600" dirty="0"/>
              <a:t> </a:t>
            </a:r>
            <a:r>
              <a:rPr lang="it-IT" sz="3600" dirty="0" smtClean="0"/>
              <a:t>col sostegno dell’ASL e l’approvazione dell’Organismo di coordinamento della NPI, presenta a Regione Lombardia il progetto di un </a:t>
            </a:r>
            <a:r>
              <a:rPr lang="it-IT" sz="3600" b="1" dirty="0" smtClean="0"/>
              <a:t>ambulatorio innovativo sperimentale </a:t>
            </a:r>
            <a:r>
              <a:rPr lang="it-IT" sz="3600" dirty="0" smtClean="0"/>
              <a:t>per l’autismo</a:t>
            </a:r>
            <a:endParaRPr lang="it-IT" sz="36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0CA88395-8C20-499C-9596-5C3BEB3A8A26}" type="slidenum">
              <a:rPr kumimoji="0" lang="it-IT" smtClean="0"/>
              <a:pPr>
                <a:defRPr kumimoji="0"/>
              </a:pPr>
              <a:t>4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41147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2011: Regione Lombardia approva il progetto e dà avvio alla sperimentazione del Centro abilitativo per minori “Francesco </a:t>
            </a:r>
            <a:r>
              <a:rPr lang="it-IT" dirty="0" err="1"/>
              <a:t>F</a:t>
            </a:r>
            <a:r>
              <a:rPr lang="it-IT" dirty="0" err="1" smtClean="0"/>
              <a:t>aroni</a:t>
            </a:r>
            <a:r>
              <a:rPr lang="it-IT" dirty="0" smtClean="0"/>
              <a:t>”, che continua a tutt’oggi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0CA88395-8C20-499C-9596-5C3BEB3A8A26}" type="slidenum">
              <a:rPr kumimoji="0" lang="it-IT" smtClean="0"/>
              <a:pPr>
                <a:defRPr kumimoji="0"/>
              </a:pPr>
              <a:t>5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10321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988694"/>
              </p:ext>
            </p:extLst>
          </p:nvPr>
        </p:nvGraphicFramePr>
        <p:xfrm>
          <a:off x="323528" y="1340768"/>
          <a:ext cx="8464872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Fobap Onlus a marchio Anffas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3010"/>
            <a:ext cx="8704515" cy="72284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N. minori in carico al Centro </a:t>
            </a:r>
            <a:r>
              <a:rPr lang="it-IT" dirty="0" err="1" smtClean="0"/>
              <a:t>Faroni</a:t>
            </a:r>
            <a:r>
              <a:rPr lang="it-IT" dirty="0" smtClean="0"/>
              <a:t> al 31/12 di ogni anno </a:t>
            </a:r>
            <a:br>
              <a:rPr lang="it-IT" dirty="0" smtClean="0"/>
            </a:br>
            <a:r>
              <a:rPr lang="it-IT" sz="2700" dirty="0" smtClean="0"/>
              <a:t>(per tutti i progetti attivi)</a:t>
            </a: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23531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71800" y="1992313"/>
            <a:ext cx="5867400" cy="1970087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rgbClr val="262626"/>
                </a:solidFill>
              </a:rPr>
              <a:t>Il </a:t>
            </a:r>
            <a:r>
              <a:rPr lang="en-US" sz="4000" cap="none" dirty="0" err="1" smtClean="0">
                <a:solidFill>
                  <a:srgbClr val="262626"/>
                </a:solidFill>
              </a:rPr>
              <a:t>servizio</a:t>
            </a:r>
            <a:r>
              <a:rPr lang="en-US" sz="4000" cap="none" dirty="0" smtClean="0">
                <a:solidFill>
                  <a:srgbClr val="262626"/>
                </a:solidFill>
              </a:rPr>
              <a:t>: </a:t>
            </a:r>
            <a:r>
              <a:rPr lang="en-US" sz="4000" cap="none" dirty="0" err="1" smtClean="0">
                <a:solidFill>
                  <a:srgbClr val="262626"/>
                </a:solidFill>
              </a:rPr>
              <a:t>caratteristiche</a:t>
            </a:r>
            <a:r>
              <a:rPr lang="en-US" sz="4000" cap="none" dirty="0" smtClean="0">
                <a:solidFill>
                  <a:srgbClr val="262626"/>
                </a:solidFill>
              </a:rPr>
              <a:t> </a:t>
            </a:r>
            <a:r>
              <a:rPr lang="en-US" sz="4000" cap="none" dirty="0" err="1" smtClean="0">
                <a:solidFill>
                  <a:srgbClr val="262626"/>
                </a:solidFill>
              </a:rPr>
              <a:t>generali</a:t>
            </a:r>
            <a:r>
              <a:rPr lang="en-US" sz="4000" cap="none" dirty="0" smtClean="0">
                <a:solidFill>
                  <a:srgbClr val="262626"/>
                </a:solidFill>
              </a:rPr>
              <a:t> e </a:t>
            </a:r>
            <a:r>
              <a:rPr lang="en-US" sz="4000" cap="none" dirty="0" err="1" smtClean="0">
                <a:solidFill>
                  <a:srgbClr val="262626"/>
                </a:solidFill>
              </a:rPr>
              <a:t>modello</a:t>
            </a:r>
            <a:r>
              <a:rPr lang="en-US" sz="4000" cap="none" dirty="0" smtClean="0">
                <a:solidFill>
                  <a:srgbClr val="262626"/>
                </a:solidFill>
              </a:rPr>
              <a:t> </a:t>
            </a:r>
            <a:r>
              <a:rPr lang="en-US" sz="4000" cap="none" dirty="0" err="1" smtClean="0">
                <a:solidFill>
                  <a:srgbClr val="262626"/>
                </a:solidFill>
              </a:rPr>
              <a:t>organizzativo</a:t>
            </a:r>
            <a:endParaRPr lang="en-US" sz="2800" cap="none" dirty="0" smtClean="0"/>
          </a:p>
        </p:txBody>
      </p:sp>
      <p:sp>
        <p:nvSpPr>
          <p:cNvPr id="37897" name="Text Placeholder 8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0" cy="376238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700" b="1" dirty="0" smtClean="0">
              <a:solidFill>
                <a:srgbClr val="40404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kumimoji="0"/>
            </a:pPr>
            <a:fld id="{E19EA942-25C2-4F62-A694-F6919D8D77C3}" type="slidenum">
              <a:rPr kumimoji="0" lang="it-IT" smtClean="0"/>
              <a:pPr>
                <a:defRPr kumimoji="0"/>
              </a:pPr>
              <a:t>7</a:t>
            </a:fld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40925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04818"/>
              </p:ext>
            </p:extLst>
          </p:nvPr>
        </p:nvGraphicFramePr>
        <p:xfrm>
          <a:off x="179512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kumimoji="0"/>
            </a:pPr>
            <a:r>
              <a:rPr kumimoji="0" lang="it-IT" smtClean="0"/>
              <a:t>Simone Antonioli</a:t>
            </a:r>
            <a:endParaRPr kumimoji="0"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kumimoji="0"/>
            </a:pPr>
            <a:fld id="{E19EA942-25C2-4F62-A694-F6919D8D77C3}" type="slidenum">
              <a:rPr kumimoji="0" lang="nb-NO" smtClean="0"/>
              <a:pPr>
                <a:defRPr kumimoji="0"/>
              </a:pPr>
              <a:t>8</a:t>
            </a:fld>
            <a:endParaRPr kumimoji="0" lang="nb-NO"/>
          </a:p>
        </p:txBody>
      </p:sp>
      <p:pic>
        <p:nvPicPr>
          <p:cNvPr id="7" name="Segnaposto contenuto 10" descr="Fobap-Cenro x autismo 0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8" b="8598"/>
          <a:stretch>
            <a:fillRect/>
          </a:stretch>
        </p:blipFill>
        <p:spPr bwMode="auto">
          <a:xfrm>
            <a:off x="1691680" y="5189598"/>
            <a:ext cx="2808311" cy="15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5346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403384"/>
              </p:ext>
            </p:extLst>
          </p:nvPr>
        </p:nvGraphicFramePr>
        <p:xfrm>
          <a:off x="107504" y="1196752"/>
          <a:ext cx="8407401" cy="48814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02467"/>
                <a:gridCol w="1706958"/>
                <a:gridCol w="3897976"/>
              </a:tblGrid>
              <a:tr h="79481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Ente finanziatore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N.minori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Progetto</a:t>
                      </a:r>
                      <a:endParaRPr lang="it-IT" sz="2400" dirty="0"/>
                    </a:p>
                  </a:txBody>
                  <a:tcPr/>
                </a:tc>
              </a:tr>
              <a:tr h="789366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Regione Lombardia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46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Ambulatorio</a:t>
                      </a:r>
                      <a:r>
                        <a:rPr lang="it-IT" sz="2400" baseline="0" dirty="0" smtClean="0"/>
                        <a:t> classico - </a:t>
                      </a:r>
                      <a:r>
                        <a:rPr lang="it-IT" sz="2400" dirty="0" smtClean="0"/>
                        <a:t>DGR 499</a:t>
                      </a:r>
                      <a:endParaRPr lang="it-IT" sz="2400" dirty="0"/>
                    </a:p>
                  </a:txBody>
                  <a:tcPr/>
                </a:tc>
              </a:tr>
              <a:tr h="752774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Regione Lombardia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27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Consulenze </a:t>
                      </a:r>
                      <a:r>
                        <a:rPr lang="mr-IN" sz="2400" dirty="0" smtClean="0"/>
                        <a:t>–</a:t>
                      </a:r>
                      <a:r>
                        <a:rPr lang="it-IT" sz="2400" baseline="0" dirty="0" smtClean="0"/>
                        <a:t> DGR </a:t>
                      </a:r>
                      <a:r>
                        <a:rPr lang="it-IT" sz="2400" dirty="0" smtClean="0"/>
                        <a:t>392/13 (case</a:t>
                      </a:r>
                      <a:r>
                        <a:rPr lang="it-IT" sz="2400" baseline="0" dirty="0" smtClean="0"/>
                        <a:t> management)</a:t>
                      </a:r>
                      <a:endParaRPr lang="it-IT" sz="2400" dirty="0"/>
                    </a:p>
                  </a:txBody>
                  <a:tcPr/>
                </a:tc>
              </a:tr>
              <a:tr h="79481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Spedali Civili (bambini delle fate)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Spicco il volo</a:t>
                      </a:r>
                      <a:endParaRPr lang="it-IT" sz="2400" dirty="0"/>
                    </a:p>
                  </a:txBody>
                  <a:tcPr/>
                </a:tc>
              </a:tr>
              <a:tr h="79481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Spedali</a:t>
                      </a:r>
                      <a:r>
                        <a:rPr lang="it-IT" sz="2400" baseline="0" dirty="0" smtClean="0"/>
                        <a:t> Civili (bambini delle fate)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6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Ambulatorio classico</a:t>
                      </a:r>
                      <a:endParaRPr lang="it-IT" sz="2400" dirty="0"/>
                    </a:p>
                  </a:txBody>
                  <a:tcPr/>
                </a:tc>
              </a:tr>
              <a:tr h="79481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TOTALE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3200" b="1" dirty="0" smtClean="0"/>
                        <a:t>89</a:t>
                      </a:r>
                      <a:endParaRPr lang="it-IT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Fobap Onlus a marchio Anffas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6517-F353-8D48-AA1D-8A0E99B83124}" type="slidenum">
              <a:rPr lang="it-IT" smtClean="0"/>
              <a:t>9</a:t>
            </a:fld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N. destinatari </a:t>
            </a:r>
            <a:r>
              <a:rPr lang="it-IT" dirty="0" smtClean="0"/>
              <a:t>al 31/03/</a:t>
            </a:r>
            <a:r>
              <a:rPr lang="it-IT" dirty="0" smtClean="0"/>
              <a:t>18</a:t>
            </a:r>
            <a:br>
              <a:rPr lang="it-IT" dirty="0" smtClean="0"/>
            </a:br>
            <a:r>
              <a:rPr lang="it-IT" dirty="0" smtClean="0"/>
              <a:t>(suddivisi per enti finanziatori </a:t>
            </a:r>
            <a:r>
              <a:rPr lang="it-IT" dirty="0" smtClean="0"/>
              <a:t>e </a:t>
            </a:r>
            <a:r>
              <a:rPr lang="it-IT" dirty="0" smtClean="0"/>
              <a:t>progetti)</a:t>
            </a:r>
            <a:endParaRPr lang="it-IT" dirty="0"/>
          </a:p>
        </p:txBody>
      </p:sp>
      <p:sp>
        <p:nvSpPr>
          <p:cNvPr id="7" name="Parentesi graffa chiusa 6"/>
          <p:cNvSpPr/>
          <p:nvPr/>
        </p:nvSpPr>
        <p:spPr>
          <a:xfrm>
            <a:off x="3491880" y="4005064"/>
            <a:ext cx="304800" cy="82296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Parentesi graffa chiusa 7"/>
          <p:cNvSpPr/>
          <p:nvPr/>
        </p:nvSpPr>
        <p:spPr>
          <a:xfrm>
            <a:off x="3491880" y="2276872"/>
            <a:ext cx="304800" cy="82296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923928" y="24928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73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23928" y="42210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343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zione a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Introduzione a PowerPoint 2011.potx</Template>
  <TotalTime>0</TotalTime>
  <Words>2084</Words>
  <Application>Microsoft Macintosh PowerPoint</Application>
  <PresentationFormat>Presentazione su schermo (4:3)</PresentationFormat>
  <Paragraphs>283</Paragraphs>
  <Slides>31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3" baseType="lpstr">
      <vt:lpstr>Introduzione a PowerPoint 2011</vt:lpstr>
      <vt:lpstr>Grafico</vt:lpstr>
      <vt:lpstr>FOBAP ONLUS A MARCHIO ANFFAS CENTRO ABILITATIVO FRANCESCO FARONI</vt:lpstr>
      <vt:lpstr>Un po’ di storia</vt:lpstr>
      <vt:lpstr>Presentazione di PowerPoint</vt:lpstr>
      <vt:lpstr>2010: Fobap Onlus, insieme agli Spedali Civili di Brescia e all’Ufficio scolastico provinciale, col sostegno dell’ASL e l’approvazione dell’Organismo di coordinamento della NPI, presenta a Regione Lombardia il progetto di un ambulatorio innovativo sperimentale per l’autismo</vt:lpstr>
      <vt:lpstr>2011: Regione Lombardia approva il progetto e dà avvio alla sperimentazione del Centro abilitativo per minori “Francesco Faroni”, che continua a tutt’oggi</vt:lpstr>
      <vt:lpstr>N. minori in carico al Centro Faroni al 31/12 di ogni anno  (per tutti i progetti attivi)</vt:lpstr>
      <vt:lpstr>Il servizio: caratteristiche generali e modello organizzativo</vt:lpstr>
      <vt:lpstr>Presentazione di PowerPoint</vt:lpstr>
      <vt:lpstr>N. destinatari al 31/03/18 (suddivisi per enti finanziatori e progetti)</vt:lpstr>
      <vt:lpstr>Caratteristiche dei minori</vt:lpstr>
      <vt:lpstr>Caratteristiche dei minori inseriti dall’1/1/2017 a oggi (ultimi 15 mesi)</vt:lpstr>
      <vt:lpstr>Suddivisione minori in base ai moduli di presa in carico</vt:lpstr>
      <vt:lpstr>Principi di riferimento e caratteristiche del modello</vt:lpstr>
      <vt:lpstr>Gratuità</vt:lpstr>
      <vt:lpstr>In rete  </vt:lpstr>
      <vt:lpstr>Presa in carico del minore</vt:lpstr>
      <vt:lpstr>Lavorare dentro i contesti</vt:lpstr>
      <vt:lpstr>IL LAVORO CON LE FAMIGLIE</vt:lpstr>
      <vt:lpstr>IL LAVORO CON LE SCUOLE</vt:lpstr>
      <vt:lpstr>Intensivo</vt:lpstr>
      <vt:lpstr>Sostenibile</vt:lpstr>
      <vt:lpstr>Life span</vt:lpstr>
      <vt:lpstr>Quali abilità?</vt:lpstr>
      <vt:lpstr>Evidenza scientifica</vt:lpstr>
      <vt:lpstr>Ricerca del 2012/2013</vt:lpstr>
      <vt:lpstr>Risultati: efficacia dell’intervento ad un anno dall’inizio del trattamento</vt:lpstr>
      <vt:lpstr>Risultati: efficacia dell’intervento ad un anno dall’intervento</vt:lpstr>
      <vt:lpstr>Per concludere: alcune criticità e qualche prospettiva</vt:lpstr>
      <vt:lpstr>Criticità</vt:lpstr>
      <vt:lpstr>Prospettive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2018-04-13T13:43:03Z</dcterms:modified>
</cp:coreProperties>
</file>