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55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997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7302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521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683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14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57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44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31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622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1901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735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9822C-53EC-4F31-98EB-8F9331308AF3}" type="datetimeFigureOut">
              <a:rPr lang="it-IT" smtClean="0"/>
              <a:t>13/05/2017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EEA8D-FA55-48FE-903E-43BB7429B8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831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gi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163616"/>
            <a:ext cx="10515600" cy="1325563"/>
          </a:xfrm>
          <a:ln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it-IT" b="1" dirty="0" err="1" smtClean="0"/>
              <a:t>Aproccio</a:t>
            </a:r>
            <a:r>
              <a:rPr lang="it-IT" b="1" dirty="0" smtClean="0"/>
              <a:t> generale e specialistico all’anamnesi e all’esame obiettivo neurologico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193961"/>
            <a:ext cx="10515600" cy="2983002"/>
          </a:xfrm>
        </p:spPr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err="1" smtClean="0"/>
              <a:t>Dott.Marco</a:t>
            </a:r>
            <a:r>
              <a:rPr lang="it-IT" dirty="0" smtClean="0"/>
              <a:t> </a:t>
            </a:r>
            <a:r>
              <a:rPr lang="it-IT" dirty="0" err="1" smtClean="0"/>
              <a:t>Ghitti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814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986597"/>
          </a:xfrm>
          <a:ln w="28575">
            <a:solidFill>
              <a:srgbClr val="FF0000"/>
            </a:solidFill>
          </a:ln>
        </p:spPr>
        <p:txBody>
          <a:bodyPr wrap="square">
            <a:normAutofit/>
          </a:bodyPr>
          <a:lstStyle/>
          <a:p>
            <a:r>
              <a:rPr lang="it-IT" dirty="0"/>
              <a:t>Cosa potrebbe migliorare </a:t>
            </a:r>
            <a:r>
              <a:rPr lang="it-IT" dirty="0" err="1"/>
              <a:t>l'attivita'</a:t>
            </a:r>
            <a:r>
              <a:rPr lang="it-IT" dirty="0"/>
              <a:t> del MMG?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ln w="28575">
            <a:solidFill>
              <a:srgbClr val="0070C0"/>
            </a:solidFill>
          </a:ln>
        </p:spPr>
        <p:txBody>
          <a:bodyPr wrap="square"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/>
              <a:t>Incremento della collaborazione ospedale- territorio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/>
              <a:t>Incentivi per incrementare la formazione di gruppi di medicina avanzata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/>
              <a:t>Riduzione del massimale degli assistiti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/>
              <a:t>Riduzione  del carico burocratico</a:t>
            </a:r>
          </a:p>
        </p:txBody>
      </p:sp>
      <p:sp>
        <p:nvSpPr>
          <p:cNvPr id="5" name="Rettangolo 4"/>
          <p:cNvSpPr/>
          <p:nvPr>
            <p:custDataLst>
              <p:tags r:id="rId3"/>
            </p:custDataLst>
          </p:nvPr>
        </p:nvSpPr>
        <p:spPr>
          <a:xfrm>
            <a:off x="6172200" y="1587976"/>
            <a:ext cx="5181600" cy="5064283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4790" y="5880734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22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FfHaRoddtPKc6LFvPRAGXmoxHC9wgOhKtJnbzbPamNIDGqm/2jZ2pALFOcY6OGi/TBa6eXkXIddGo/ZyDlCBqODwDmj5bY9eIQOB2yMEYa3iaeTZoAHVreZOctgrq/g42mU6OS2F5c8DAEyl6SWmg8plOjktheXPD2aUvq9PhB1YMYWPyiCDQ14aZVY6s7/vWy28pavtPgliKX//+CcJvb7rO+tB8p7mO2F9MrG5cpaMXED+OUTG8pM9wqYyZY0XMSmns+yb7fQVcXGsZYGptDqJYdM28N0kS1DbbqYRx60FrSwWUogsuoHNBcVuM+HhXh+OSQqvBGh3d9Z4yZ96fOHjiGP39XypOtd9BpYGZWJlwKrPjDWgEyTBfBGh1Yn6sIyPUnhdnH131rERxP5lSSPs8U/13kfd4Yb6/0yUElAadio4pG1wY7QABe+IAResghVAFqqmFdndsK6+qDqb+aqJYdM28N0kQlySjKPRWkTphsR+fhv8ENoozgjTzAL3kYb6/0yUElAadio4pG1wY7pCBBpvGLV84hVAFqqmFdnae+o0MhoUCKqJYdM28N0kTsqt0bq08xn5hsR+fhv8ENDtIvJt+BcdsYb6/0yUElAadio4pG1wY7sIzbDwQUSBYZAQtIUTdskVmr9ZNFIOp0pGfXyLR6STNYrfqePVu9y0hEIjhHVx9E34ucoWi2ApHuDKiq7bx7udEouvJ6zqXMmrgH3/cgN7IFyYiE9HuCS8naIxAhoeO07U92GopcEdag+bjN4R1hfAE5JyyHuWYZTPDpvXYXrvFSHWDgqkXMMmyWiV7hIvQGusWa6IpaY3lgvwLn4T/6Cj1QRt+NDWz7PaiuxcNFBb0CyMLeJAbrMzPcKmMmWNFznHjUPNBmolsS9UJLXKDHvo7HkdrrABTuGQELSFE3bJEb0c/fTE50oRk3zsLIT6MTymBl/9a2IqDTijjSjTgSmgox46XeT3YgZ0PpyivUP9c+OVQ/G968QexiYJmbc+tnmap19UWp/GRD9RMAlnEhBlIdYOCqRcwyIjBNZj7If8/WVYqXj98kDvZPQy1Zje2ipZFktZ+/Ib2Pskch9zOp6bpNuf7tMoN7BLQA71bvGu1ZhjuyCXbbybvcVKxYpGbRJOzyUMyVhRBNBuedMHv5mY7HkdrrABTuLSlLTNwFkirA/HtVsUWnh9sK6+qDqb+a+OnSXOU5CKtOukROz+NnMo6HjkdT8igrW4FBvGa2bOBGBeNYyND6xE+wX8dtaji4HXN05FMFU1nHmLbxOKqwYDRIksfn6qT7jhWXKHCLF8cz3CpjJljRc1kb91uGW68vUHmtHyxyib0Kc8WT6keGuBkBC0hRN2yRlSykZb95BKD1khqc5dIlirCvV8d5fL8HTDm4K4JEQtVIDmVA1/bvvwx9Z9Pqni+Gf6ycEnC+bcq9Koo1NdEzVT7hj9QZNIPSepDTKD2hF+cz3CpjJljRc06KEUFFUH6KeUAcmhJB3ioKc8WT6keGuB7zC1TQ295q5trP900t7jVZq/WTRSDqdCe14Mp+oPdq8jAA52ZjYQ2iDQx5emq/Yb1UCdnMYsCPZjvJDX58SoUGqFDb1zWKIc++XvK6OwxknesQy35sqODXP30qQj66NzPcKmMmWNFzXpzs1aJ3tAtQea0fLHKJvQpzxZPqR4a4F7MC3KKDJEc4hm9lUxZ/CuSe/jhyj87vw5LNHbEu5SvDmWaTHfC58Y8nbtEnOAEXOIZvZVMWfwpRiRvCoBnO+PV4+evt3imvk3gijePlA0ddX8u8oWnbiC5Ra+ZeieNUWPa6FxKy4cEl4vYD5FppJsOSzR2xLuUrQvbs4Doc9W6pYas2LWMuJqNnz02ouBqFcddaGMVWKbvmJLTWTNCmc9J3SgLrcJLDV0x2pkhmY8sjt561VxopXEL27OA6HPVudTNDCocpXHoYxmDyJbsyWKyQtAJkA/PzWpizaZw3lqUXxFs50344sf7nqxJougi4WpizaZw3lqUXxFs50344sTXXTPSPBVw3y/vRZ7WjlRdEg2+aIThDBkoAqJumiO4M80CH93PGIGrEqGyS+ejdyEq3Oi5kSMvH9LN90y3YKsHFxA/jlExvKRfEWznTfjixIXPiFcG1e5udVj6tQTmZa4YZrzxJU4J8RINvmiE4QwbpcRHVqJbrdvYid9xkBp9Z/w0X2FEZUszEqGyS+ejdyPxVxkwQ8eXdnfQPFr38tM7mJLTWTNCmc0SDb5ohOEMGF5/ZK1iirY71iVSKJsHkMunGXHY+G48URINvmiE4QwZG898SBiW6aNTcPVJT78K/JslVa86V35BEjEmA7sWPIpgd/3/QNFKslLSXotwzQub2eTx27V21DuEBZNHuZ7BNH6kloS1sEgS0FCqwdwycj2MGudBaMMcq6cZcdj4bjxTsvbWiUkdSAltc7mKFCdzosIzdKe+7WgnN0DTY53/Wgf6NCahjhxyHgu1r5qtxPlvdyTZnlY00+w2oPtkQqBbvZvKMfLgyfmWBkJGzHx6J0O9zLuAaJDO6Q7y7Ag4KqAYu/BwAarU6mZTFCYqH0Ahm2pViQIN+EQXxDl1OtZxZ5wf3qrm5bmMzl+f+BhS8tIBJ8Kkq7cdnecqr7QhWNrbhBstZrUrmcaYz3CpjJljRc3B6kRofXvoY34ucoWi2ApFjlnazTmEUHjPcKmMmWNFzcHqRGh9e+hjfi5yhaLYCkatp3bojN3JnXqCLbNqxVdvwLb2J+biJv70uYKT6D1OkE5i9C2x2rW2Ox5Ha6wAU7h7zC1TQ295qoC7z2OBjfqpYrfqePVu9y3lAHJoSQd4qCnPFk+pHhrgKc8WT6keGuNo60UUUhaj/r+cNyUPqICBkqj+2898sX6m36E/Ufn6ZFviTKF+v2BNVmn55j0Sb8as0m4oxyiQ1eU4KWGMghw05WWdcIwBBQvBqWybbwDfHqbfoT9R+fpkW+JMoX6/YE3mz/sattG03Vm4hoNBfEP6v5w3JQ+ogILk/7T7jfwTmQCoxRGloCsX+56sSaLoIuFBWyHX2kMV+ci8dh6bqqNAw4XGJbSeGes++XvK6OwxkDucB/KIYfv1yLx2Hpuqo0DDhcYltJ4Z6srIgT7dcYZxQVsh19pDFfnIvHYem6qjQMOFxiW0nhnrJUxScWZfE0bqyUws7xJuDBat93LUOlsuCuRFngeo884M071tCMuk06xHXGhCp8M+CuRFngeo88wvbZ7hJls/NtkBomWBfG6BPBNdgJEvC/w==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2JKpNfuTCW6WcNkwACjuFdVgDcUnitA+OmoVvxYD+P+1eNeVN9nennAxEgFXiqkkqpRogVagvOpvdi5eyL+vA+vb6E3PXJa/Lpn4k1CW/F7ziomEf3QN3Q5rujM2prXFCkSnI0eyS7C9e+2jGLxagrAB+ovgHpwCh/U+qHWgNjX+vNJmxlk/MVPdfSgjyjavcoK30YLxnBlegCzY7P67VeQ39sxQ2TTFcYERBaJWBi+Mctxq0d18hPsSKXQDxovRmmkBezmR5H12r0wszHz2BsF1G3QiBaukswLGtjmAAW3GTfOwshPoxOCtfOKL6Ej5/6iSntrDeCSSA5lQNf277+sBGTFH1EmEAg45wJ9zMVwSWnoIT6yO5ZOukROz+NnMrqNfh9jHry/rE3tem2Ipml4yhEqFoj9K5U9/Xu+M99YjbPxEDF6wJpmn2MJeBFpcTFwnqJ1Sw8Pv6/0aj+sVoEmxeVLPVf5YjmfDlHwsYN/TPLO2fFAcJCd9A8Wvfy0zgHnK1z1CyWEfo9EQ81V23OuzVTA85KWwLyIznY0esvTta4mVNT9vPIqFt6+GxB5QQHnK1z1CyWETa46k2q1DzHU6CsIxjoyAXVFo4lFw28jKjTiFe9VOf4qFt6+GxB5QWbT95jky4Chomh5rQ2j5MxyWhDwJeocIW70+jiGqGU1bLaKRDNy5MUFyYiE9HuCS8naIxAhoeO0OhQqTw/6JL3cm6u9RyOzechWUZ2kxRUSTrpETs/jZzIIUqf44IoayGWuCarbwQKKw6UlsMpNtxgj+zObBZOoVavbmGadQYrl4s1d0yofvekk9/IN96PpQyZLCvbVeW8AxhK9hg6IMhq/JqM537UyH25xi23jl0H8vVQJ2cxiwI87yA4i4OR01wcx4fTubc2xbS+JLXhqFvZ2B3Mg5YIlwTGyVaETCATzPyIau5j4ROvmAFIhA1rGzOYwoFPQbVQwmTHMkYEnTj5LeA08C8qlxnyYt9X0YMz9zlZ+sy3ejt67W0sQviWTFeYwoFPQbVQwmTHMkYEnTj6TVDzx59HcjoUtrQD5k7XvmeekgYlGCFtIDmVA1/bvv6Ni7LDW9aNSv5oQ8j7AR2IX2BtonF89OuUKaZSJ5JKn0cTEkIBu9/JkDQ5dN2nQ867+o453WMOLMXCeonVLDw+/r/RqP6xWgdsK6+qDqb+aOZ8OUfCxg39M8s7Z8UBwkJ30Dxa9/LTOcwByKuWMF5x+j0RDzVXbc67NVMDzkpbAvIjOdjR6y9O1riZU1P288ioW3r4bEHlBcwByKuWMF5xNrjqTarUPMdToKwjGOjIBdUWjiUXDbyMqNOIV71U5/ioW3r4bEHlB/oFthOJgv2u4y+F4HdrWjO8ValTWBDbAFzlRHzYnXmvLhiKvGr261rtA8sHlrUG55LuNbvfETeYP6vQqoBRzZljQeIOn//HCVfU8khFx2wkxcJ6idUsPD7+v9Go/rFaBISjI2OZYmZ45nw5R8LGDf0zyztnxQHCQnfQPFr38tM7+gW2E4mC/a36PREPNVdtzrs1UwPOSlsC8iM52NHrL07WuJlTU/bzyKhbevhsQeUH+gW2E4mC/a2byjHy4Mn5lLlFr5l6J41RY9roXErLhwfV4+evt3imvxPXK/W2OwKaV5QE5nDYsrb5DeF9vvBcX/GJ6pJHaNtzFxA/jlExvKZtOEkrU6qLpJy4eO3uUmuj1V1RYOlhwoO6zvrQfKe5jthfTKxuXKWhNrjqTarUPMY5IrXBxUDRdwAEoOQ7rneaIRSD5Y1LQkCLegHRLM0e4OfN/RFr/z0jqdGnHt5xhrgzG8EO2gCtONA57U0pbV0Q7yA4i4OR01/mr0A2Es4UB60660K8lvzSrFhyigLqGTcEESUuzneXLFZtjfEE8xUEi3oB0SzNHuIn2pX/6MW5saiBK0Bh9uSqJsMivqQjkqOYAUiEDWsbMORwzA5uFCF3dyTZnlY00+x/rSmuMJxFiciK+nrlOM9BM8s7Z8UBwkJ30Dxa9/LTOn9Nev+Rkkx7kEhDPozp3sPGwqh50+cYCmX59aZVxRuyN39X7IXa0G5/TXr/kZJMesrIgT7dcYZyUmmv/fYq/GM4qJhH90Dd0nA5AZPMiJodxCOEkrd7p10O8uwIOCqgGLvwcAGq1OpkxslWhEwgE8xezAtyigyRHsrIgT7dcYZySF41qpVLXw0gkIY+uMSYZRZo3SM1GnAh+xEKi+UXJVDcjWt0hNFxzI7eetVcaKVwXGLG6E0uUhSO3nrVXGilcaz/MW5gEFosuBRMMbGE+STqNeG8qBHo3az/MW5gEFou7jwyaQadpO1frtURPZrGVSDBjb5u4Gw3ePt20BLQD4OQSEM+jOnewe8yVaXySlfAF1G3QiBauknB6kRofXvoYBjUGgqyiiYU0/3RATM/9BfeY/lXO4hkxWpizaZw3lqWt7JNYlukpgyirxiPmBkxNSCQhj64xJhnRodb9XpWiG0HuAN1ghmeNDJYocxq8yZ51EG4ZqkEdluEBZNHuZ7BNhydXISX4p+78W/FzcgUeS91FxIwnr99ByDZxSuZs9jvHyEhpeO4XYuz+hHwtH8i4n9Nev+Rkkx4t4rp3gqs8Kn4Tziltm5JrfbMyMjevLb4xslWhEwgE8197qTuMGnDKreyTWJbpKYOSF41qpVLXw0gkIY+uMSYZreyTWJbpKYM29bNwqQSgegWain9M9/M4MbJVoRMIBPNODtLk5UL52Tb1s3CpBKB6M32d5vRihpUxslWhEwgE8yTKPz4jiQUq58AeTbhLU3UxHBG5hy5ZHeOIgiZ1PitEK1K6cp3Kc6VY0HiDp//xwobsuSoZ9nc4kl75y0+A56at3rUrtmwDedOZSU33aBQeRzKrW/aiY+8z4m5r+Exl2Y2ICs7dT9ugthfTKxuXKWjjwZ9Ml6hcnjC4qV5WXdVMSPsEGkL3quo14BUID8jVPw=="/>
  <p:tag name="MENTOGRAPHOPTIONS" val="/piyB5pUgjkR1Mt+wiYOnlO5jXdb7sKbyqvtCFY2tuFfHaRoddtPKc6LFvPRAGXmoxHC9wgOhKtJnbzbPamNIDGqm/2jZ2pALFOcY6OGi/TBa6eXkXIddGo/ZyDlCBqODwDmj5bY9eIQOB2yMEYa3iaeTZoAHVreZOctgrq/g42mU6OS2F5c8DAEyl6SWmg8plOjktheXPD2aUvq9PhB1YMYWPyiCDQ14aZVY6s7/vWy28pavtPgliKX//+CcJvb7rO+tB8p7mO2F9MrG5cpaMXED+OUTG8pM9wqYyZY0XMSmns+yb7fQVcXGsZYGptDqJYdM28N0kS1DbbqYRx60FrSwWUogsuoHNBcVuM+HhXh+OSQqvBGh3d9Z4yZ96fOHjiGP39XypOtd9BpYGZWJlwKrPjDWgEyTBfBGh1Yn6sIyPUnhdnH131rERxP5lSSPs8U/13kfd4Yb6/0yUElAadio4pG1wY7QABe+IAResghVAFqqmFdndsK6+qDqb+aqJYdM28N0kQlySjKPRWkTphsR+fhv8ENoozgjTzAL3kYb6/0yUElAadio4pG1wY7pCBBpvGLV84hVAFqqmFdnae+o0MhoUCKqJYdM28N0kTsqt0bq08xn5hsR+fhv8ENDtIvJt+BcdsYb6/0yUElAadio4pG1wY7sIzbDwQUSBYZAQtIUTdskVmr9ZNFIOp0pGfXyLR6STNYrfqePVu9y0hEIjhHVx9E34ucoWi2ApHuDKiq7bx7udEouvJ6zqXMmrgH3/cgN7IFyYiE9HuCS8naIxAhoeO07U92GopcEdag+bjN4R1hfAE5JyyHuWYZTPDpvXYXrvFSHWDgqkXMMmyWiV7hIvQGusWa6IpaY3lgvwLn4T/6Cj1QRt+NDWz7PaiuxcNFBb0CyMLeJAbrMzPcKmMmWNFznHjUPNBmolsS9UJLXKDHvo7HkdrrABTuGQELSFE3bJEb0c/fTE50oRk3zsLIT6MTymBl/9a2IqDTijjSjTgSmgox46XeT3YgZ0PpyivUP9c+OVQ/G968QexiYJmbc+tnmap19UWp/GRD9RMAlnEhBlIdYOCqRcwyIjBNZj7If8/WVYqXj98kDvZPQy1Zje2ipZFktZ+/Ib2Pskch9zOp6bpNuf7tMoN7BLQA71bvGu1ZhjuyCXbbybvcVKxYpGbRJOzyUMyVhRBNBuedMHv5mY7HkdrrABTuLSlLTNwFkirA/HtVsUWnh9sK6+qDqb+a+OnSXOU5CKtOukROz+NnMo6HjkdT8igrW4FBvGa2bOBGBeNYyND6xE+wX8dtaji4HXN05FMFU1nHmLbxOKqwYDRIksfn6qT7jhWXKHCLF8cz3CpjJljRc1kb91uGW68vUHmtHyxyib0Kc8WT6keGuBkBC0hRN2yRlSykZb95BKD1khqc5dIlirCvV8d5fL8HTDm4K4JEQtVIDmVA1/bvvwx9Z9Pqni+Gf6ycEnC+bcq9Koo1NdEzVT7hj9QZNIPSepDTKD2hF+cz3CpjJljRc06KEUFFUH6KeUAcmhJB3ioKc8WT6keGuB7zC1TQ295q5trP900t7jVZq/WTRSDqdCe14Mp+oPdq8jAA52ZjYQ2iDQx5emq/Yb1UCdnMYsCPZjvJDX58SoUGqFDb1zWKIc++XvK6OwxknesQy35sqODXP30qQj66NzPcKmMmWNFzXpzs1aJ3tAtQea0fLHKJvQpzxZPqR4a4F7MC3KKDJEc4hm9lUxZ/CuSe/jhyj87vw5LNHbEu5SvDmWaTHfC58Y8nbtEnOAEXOIZvZVMWfwpRiRvCoBnO+PV4+evt3imvk3gijePlA0ddX8u8oWnbiC5Ra+ZeieNUWPa6FxKy4cEl4vYD5FppJsOSzR2xLuUrQvbs4Doc9W6pYas2LWMuJqNnz02ouBqFcddaGMVWKbvmJLTWTNCmc9J3SgLrcJLDV0x2pkhmY8sjt561VxopXEL27OA6HPVudTNDCocpXHoYxmDyJbsyWKyQtAJkA/PzWpizaZw3lqUXxFs50344sf7nqxJougi4WpizaZw3lqUXxFs50344sTXXTPSPBVw3y/vRZ7WjlRdEg2+aIThDBkoAqJumiO4M80CH93PGIGrEqGyS+ejdyEq3Oi5kSMvH9LN90y3YKsHFxA/jlExvKRfEWznTfjixIXPiFcG1e5udVj6tQTmZa4YZrzxJU4J8RINvmiE4QwbpcRHVqJbrdvYid9xkBp9Z/w0X2FEZUszEqGyS+ejdyPxVxkwQ8eXdnfQPFr38tM7mJLTWTNCmc0SDb5ohOEMGF5/ZK1iirY71iVSKJsHkMunGXHY+G48URINvmiE4QwZG898SBiW6aNTcPVJT78K/JslVa86V35BEjEmA7sWPIpgd/3/QNFKslLSXotwzQub2eTx27V21DuEBZNHuZ7BNH6kloS1sEgS0FCqwdwycj2MGudBaMMcq6cZcdj4bjxTsvbWiUkdSAltc7mKFCdzosIzdKe+7WgnN0DTY53/Wgf6NCahjhxyHgu1r5qtxPlvdyTZnlY00+w2oPtkQqBbvZvKMfLgyfmWBkJGzHx6J0O9zLuAaJDO6Q7y7Ag4KqAYu/BwAarU6mZTFCYqH0Ahm2pViQIN+EQXxDl1OtZxZ5wf3qrm5bmMzl+f+BhS8tIBJ8Kkq7cdnecqr7QhWNrbhBstZrUrmcaYz3CpjJljRc3B6kRofXvoY34ucoWi2ApFjlnazTmEUHjPcKmMmWNFzcHqRGh9e+hjfi5yhaLYCkatp3bojN3JnXqCLbNqxVdvwLb2J+biJv70uYKT6D1OkE5i9C2x2rW2Ox5Ha6wAU7h7zC1TQ295qoC7z2OBjfqpYrfqePVu9y3lAHJoSQd4qCnPFk+pHhrgKc8WT6keGuNo60UUUhaj/r+cNyUPqICBkqj+2898sX6m36E/Ufn6ZFviTKF+v2BNVmn55j0Sb8as0m4oxyiQ1eU4KWGMghw05WWdcIwBBQvBqWybbwDfHqbfoT9R+fpkW+JMoX6/YE3mz/sattG03Vm4hoNBfEP6v5w3JQ+ogILk/7T7jfwTmQCoxRGloCsX+56sSaLoIuFBWyHX2kMV+ci8dh6bqqNAw4XGJbSeGes++XvK6OwxkDucB/KIYfv1yLx2Hpuqo0DDhcYltJ4Z6srIgT7dcYZxQVsh19pDFfnIvHYem6qjQMOFxiW0nhnrJUxScWZfE0bqyUws7xJuDBat93LUOlsuCuRFngeo884M071tCMuk06xHXGhCp8M+CuRFngeo88wvbZ7hJls/NtkBomWBfG6BPBNdgJEvC/w==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43</Words>
  <Application>Microsoft Office PowerPoint</Application>
  <PresentationFormat>Personalizzato</PresentationFormat>
  <Paragraphs>11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Aproccio generale e specialistico all’anamnesi e all’esame obiettivo neurologico</vt:lpstr>
      <vt:lpstr>Cosa potrebbe migliorare l'attivita' del MMG?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Nicola Bastiani</dc:creator>
  <cp:lastModifiedBy>Ospiti</cp:lastModifiedBy>
  <cp:revision>5</cp:revision>
  <dcterms:created xsi:type="dcterms:W3CDTF">2017-05-12T15:49:59Z</dcterms:created>
  <dcterms:modified xsi:type="dcterms:W3CDTF">2017-05-13T11:56:00Z</dcterms:modified>
</cp:coreProperties>
</file>