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72" r:id="rId8"/>
    <p:sldMasterId id="2147483798" r:id="rId9"/>
    <p:sldMasterId id="2147483810" r:id="rId10"/>
  </p:sldMasterIdLst>
  <p:notesMasterIdLst>
    <p:notesMasterId r:id="rId37"/>
  </p:notesMasterIdLst>
  <p:sldIdLst>
    <p:sldId id="256" r:id="rId11"/>
    <p:sldId id="257" r:id="rId12"/>
    <p:sldId id="258" r:id="rId13"/>
    <p:sldId id="264" r:id="rId14"/>
    <p:sldId id="263" r:id="rId15"/>
    <p:sldId id="259" r:id="rId16"/>
    <p:sldId id="260" r:id="rId17"/>
    <p:sldId id="280" r:id="rId18"/>
    <p:sldId id="261" r:id="rId19"/>
    <p:sldId id="297" r:id="rId20"/>
    <p:sldId id="298" r:id="rId21"/>
    <p:sldId id="291" r:id="rId22"/>
    <p:sldId id="267" r:id="rId23"/>
    <p:sldId id="292" r:id="rId24"/>
    <p:sldId id="294" r:id="rId25"/>
    <p:sldId id="293" r:id="rId26"/>
    <p:sldId id="295" r:id="rId27"/>
    <p:sldId id="285" r:id="rId28"/>
    <p:sldId id="266" r:id="rId29"/>
    <p:sldId id="268" r:id="rId30"/>
    <p:sldId id="299" r:id="rId31"/>
    <p:sldId id="296" r:id="rId32"/>
    <p:sldId id="265" r:id="rId33"/>
    <p:sldId id="300" r:id="rId34"/>
    <p:sldId id="283" r:id="rId35"/>
    <p:sldId id="272" r:id="rId36"/>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10" autoAdjust="0"/>
    <p:restoredTop sz="94660"/>
  </p:normalViewPr>
  <p:slideViewPr>
    <p:cSldViewPr>
      <p:cViewPr varScale="1">
        <p:scale>
          <a:sx n="77" d="100"/>
          <a:sy n="77" d="100"/>
        </p:scale>
        <p:origin x="-102" y="-60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435C26-21C2-43E2-A5D6-AA255E7C5B1D}" type="datetimeFigureOut">
              <a:rPr lang="it-IT" smtClean="0"/>
              <a:t>08/04/15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EA6585-FCB8-4182-AD4C-E444ED20ECD2}" type="slidenum">
              <a:rPr lang="it-IT" smtClean="0"/>
              <a:t>‹N›</a:t>
            </a:fld>
            <a:endParaRPr lang="it-IT"/>
          </a:p>
        </p:txBody>
      </p:sp>
    </p:spTree>
    <p:extLst>
      <p:ext uri="{BB962C8B-B14F-4D97-AF65-F5344CB8AC3E}">
        <p14:creationId xmlns:p14="http://schemas.microsoft.com/office/powerpoint/2010/main" val="63113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Lo screening funziona</a:t>
            </a:r>
            <a:endParaRPr lang="it-IT" dirty="0"/>
          </a:p>
        </p:txBody>
      </p:sp>
      <p:sp>
        <p:nvSpPr>
          <p:cNvPr id="4" name="Segnaposto numero diapositiva 3"/>
          <p:cNvSpPr>
            <a:spLocks noGrp="1"/>
          </p:cNvSpPr>
          <p:nvPr>
            <p:ph type="sldNum" sz="quarter" idx="10"/>
          </p:nvPr>
        </p:nvSpPr>
        <p:spPr/>
        <p:txBody>
          <a:bodyPr/>
          <a:lstStyle/>
          <a:p>
            <a:fld id="{2DEA6585-FCB8-4182-AD4C-E444ED20ECD2}" type="slidenum">
              <a:rPr lang="it-IT" smtClean="0"/>
              <a:t>2</a:t>
            </a:fld>
            <a:endParaRPr lang="it-IT"/>
          </a:p>
        </p:txBody>
      </p:sp>
    </p:spTree>
    <p:extLst>
      <p:ext uri="{BB962C8B-B14F-4D97-AF65-F5344CB8AC3E}">
        <p14:creationId xmlns:p14="http://schemas.microsoft.com/office/powerpoint/2010/main" val="139942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Tutto positivo, tranne</a:t>
            </a:r>
            <a:r>
              <a:rPr lang="it-IT" baseline="0" dirty="0" smtClean="0"/>
              <a:t> </a:t>
            </a:r>
            <a:r>
              <a:rPr lang="it-IT" baseline="0" dirty="0" err="1" smtClean="0"/>
              <a:t>fundus</a:t>
            </a:r>
            <a:r>
              <a:rPr lang="it-IT" baseline="0" dirty="0" smtClean="0"/>
              <a:t>, ma stabili alcuni indicatori, e alcuni indicatori bassi in assoluto (</a:t>
            </a:r>
            <a:r>
              <a:rPr lang="it-IT" baseline="0" dirty="0" err="1" smtClean="0"/>
              <a:t>fundus</a:t>
            </a:r>
            <a:r>
              <a:rPr lang="it-IT" baseline="0" dirty="0" smtClean="0"/>
              <a:t>, </a:t>
            </a:r>
            <a:r>
              <a:rPr lang="it-IT" baseline="0" dirty="0" err="1" smtClean="0"/>
              <a:t>microalbuminuria</a:t>
            </a:r>
            <a:r>
              <a:rPr lang="it-IT" baseline="0" dirty="0" smtClean="0"/>
              <a:t>) </a:t>
            </a:r>
            <a:endParaRPr lang="it-IT" dirty="0"/>
          </a:p>
        </p:txBody>
      </p:sp>
      <p:sp>
        <p:nvSpPr>
          <p:cNvPr id="4" name="Segnaposto numero diapositiva 3"/>
          <p:cNvSpPr>
            <a:spLocks noGrp="1"/>
          </p:cNvSpPr>
          <p:nvPr>
            <p:ph type="sldNum" sz="quarter" idx="10"/>
          </p:nvPr>
        </p:nvSpPr>
        <p:spPr/>
        <p:txBody>
          <a:bodyPr/>
          <a:lstStyle/>
          <a:p>
            <a:fld id="{2DEA6585-FCB8-4182-AD4C-E444ED20ECD2}" type="slidenum">
              <a:rPr lang="it-IT" smtClean="0"/>
              <a:t>3</a:t>
            </a:fld>
            <a:endParaRPr lang="it-IT"/>
          </a:p>
        </p:txBody>
      </p:sp>
    </p:spTree>
    <p:extLst>
      <p:ext uri="{BB962C8B-B14F-4D97-AF65-F5344CB8AC3E}">
        <p14:creationId xmlns:p14="http://schemas.microsoft.com/office/powerpoint/2010/main" val="1883123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Conferma deli dati precedenti</a:t>
            </a:r>
          </a:p>
          <a:p>
            <a:endParaRPr lang="it-IT" dirty="0" smtClean="0"/>
          </a:p>
          <a:p>
            <a:r>
              <a:rPr lang="it-IT" dirty="0" smtClean="0"/>
              <a:t>Anche in questo caso sono presentati e confrontati i dati appaiando i soli medici che hanno trasmesso dati</a:t>
            </a:r>
          </a:p>
          <a:p>
            <a:r>
              <a:rPr lang="it-IT" dirty="0" smtClean="0"/>
              <a:t>che rispettano i criteri minimi di inclusione (prevalenza diabete &gt;2% e registrazione dell’emoglobina </a:t>
            </a:r>
            <a:r>
              <a:rPr lang="it-IT" dirty="0" err="1" smtClean="0"/>
              <a:t>glicata</a:t>
            </a:r>
            <a:endParaRPr lang="it-IT" dirty="0" smtClean="0"/>
          </a:p>
          <a:p>
            <a:r>
              <a:rPr lang="it-IT" dirty="0" smtClean="0"/>
              <a:t>in almeno il 20% dei diabetici) (tabella 19). </a:t>
            </a:r>
          </a:p>
          <a:p>
            <a:r>
              <a:rPr lang="it-IT" dirty="0" smtClean="0"/>
              <a:t>Si noti come la registrazione si aumentata per tutti i dati, con l’unica eccezione del </a:t>
            </a:r>
            <a:r>
              <a:rPr lang="it-IT" dirty="0" err="1" smtClean="0"/>
              <a:t>fundus</a:t>
            </a:r>
            <a:r>
              <a:rPr lang="it-IT" dirty="0" smtClean="0"/>
              <a:t> oculi. Gli aumenti più importanti sono quelli che si riferiscono alla registrazione dell’abitudine al fumo, al valore della pressione arteriosa, dell’emoglobina </a:t>
            </a:r>
            <a:r>
              <a:rPr lang="it-IT" dirty="0" err="1" smtClean="0"/>
              <a:t>glicata</a:t>
            </a:r>
            <a:r>
              <a:rPr lang="it-IT" dirty="0" smtClean="0"/>
              <a:t> e della misurazione del BMI. </a:t>
            </a:r>
            <a:endParaRPr lang="it-IT" dirty="0"/>
          </a:p>
        </p:txBody>
      </p:sp>
      <p:sp>
        <p:nvSpPr>
          <p:cNvPr id="4" name="Segnaposto numero diapositiva 3"/>
          <p:cNvSpPr>
            <a:spLocks noGrp="1"/>
          </p:cNvSpPr>
          <p:nvPr>
            <p:ph type="sldNum" sz="quarter" idx="10"/>
          </p:nvPr>
        </p:nvSpPr>
        <p:spPr/>
        <p:txBody>
          <a:bodyPr/>
          <a:lstStyle/>
          <a:p>
            <a:fld id="{2DEA6585-FCB8-4182-AD4C-E444ED20ECD2}" type="slidenum">
              <a:rPr lang="it-IT" smtClean="0"/>
              <a:t>4</a:t>
            </a:fld>
            <a:endParaRPr lang="it-IT"/>
          </a:p>
        </p:txBody>
      </p:sp>
    </p:spTree>
    <p:extLst>
      <p:ext uri="{BB962C8B-B14F-4D97-AF65-F5344CB8AC3E}">
        <p14:creationId xmlns:p14="http://schemas.microsoft.com/office/powerpoint/2010/main" val="262762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Tutto </a:t>
            </a:r>
            <a:r>
              <a:rPr lang="it-IT" dirty="0" smtClean="0"/>
              <a:t>positivo,  </a:t>
            </a:r>
          </a:p>
          <a:p>
            <a:r>
              <a:rPr lang="it-IT" dirty="0" err="1" smtClean="0"/>
              <a:t>Attnzione</a:t>
            </a:r>
            <a:r>
              <a:rPr lang="it-IT" dirty="0" smtClean="0"/>
              <a:t> nuovo target PA140-85&lt;</a:t>
            </a:r>
            <a:endParaRPr lang="it-IT" dirty="0"/>
          </a:p>
        </p:txBody>
      </p:sp>
      <p:sp>
        <p:nvSpPr>
          <p:cNvPr id="4" name="Segnaposto numero diapositiva 3"/>
          <p:cNvSpPr>
            <a:spLocks noGrp="1"/>
          </p:cNvSpPr>
          <p:nvPr>
            <p:ph type="sldNum" sz="quarter" idx="10"/>
          </p:nvPr>
        </p:nvSpPr>
        <p:spPr/>
        <p:txBody>
          <a:bodyPr/>
          <a:lstStyle/>
          <a:p>
            <a:fld id="{2DEA6585-FCB8-4182-AD4C-E444ED20ECD2}" type="slidenum">
              <a:rPr lang="it-IT" smtClean="0"/>
              <a:t>5</a:t>
            </a:fld>
            <a:endParaRPr lang="it-IT"/>
          </a:p>
        </p:txBody>
      </p:sp>
    </p:spTree>
    <p:extLst>
      <p:ext uri="{BB962C8B-B14F-4D97-AF65-F5344CB8AC3E}">
        <p14:creationId xmlns:p14="http://schemas.microsoft.com/office/powerpoint/2010/main" val="3882289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Limitando il confronto ai soli assistiti diabetici per i quali sono state fatte rilevazioni nel 2012 e nel 2013, si</a:t>
            </a:r>
          </a:p>
          <a:p>
            <a:r>
              <a:rPr lang="it-IT" dirty="0" smtClean="0"/>
              <a:t>nota un miglioramento degli indicatori di salute: è aumentata la percentuale di soggetti con emoglobina</a:t>
            </a:r>
          </a:p>
          <a:p>
            <a:r>
              <a:rPr lang="it-IT" dirty="0" err="1" smtClean="0"/>
              <a:t>glicata</a:t>
            </a:r>
            <a:r>
              <a:rPr lang="it-IT" dirty="0" smtClean="0"/>
              <a:t> al di sotto del 7%, così come la percentuale di soggetti con bassi valori pressori o con LDL inferiori a</a:t>
            </a:r>
          </a:p>
          <a:p>
            <a:r>
              <a:rPr lang="it-IT" dirty="0" smtClean="0"/>
              <a:t>100 mg/dl. </a:t>
            </a:r>
          </a:p>
          <a:p>
            <a:endParaRPr lang="it-IT" dirty="0"/>
          </a:p>
        </p:txBody>
      </p:sp>
      <p:sp>
        <p:nvSpPr>
          <p:cNvPr id="4" name="Segnaposto numero diapositiva 3"/>
          <p:cNvSpPr>
            <a:spLocks noGrp="1"/>
          </p:cNvSpPr>
          <p:nvPr>
            <p:ph type="sldNum" sz="quarter" idx="10"/>
          </p:nvPr>
        </p:nvSpPr>
        <p:spPr/>
        <p:txBody>
          <a:bodyPr/>
          <a:lstStyle/>
          <a:p>
            <a:fld id="{2DEA6585-FCB8-4182-AD4C-E444ED20ECD2}" type="slidenum">
              <a:rPr lang="it-IT" smtClean="0"/>
              <a:t>6</a:t>
            </a:fld>
            <a:endParaRPr lang="it-IT"/>
          </a:p>
        </p:txBody>
      </p:sp>
    </p:spTree>
    <p:extLst>
      <p:ext uri="{BB962C8B-B14F-4D97-AF65-F5344CB8AC3E}">
        <p14:creationId xmlns:p14="http://schemas.microsoft.com/office/powerpoint/2010/main" val="2297300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9EFDCFFE-084A-4852-BDB7-D48B726D1324}" type="slidenum">
              <a:rPr lang="it-IT" altLang="it-IT">
                <a:solidFill>
                  <a:srgbClr val="000000"/>
                </a:solidFill>
                <a:latin typeface="Arial" pitchFamily="34" charset="0"/>
              </a:rPr>
              <a:pPr eaLnBrk="1" hangingPunct="1">
                <a:spcBef>
                  <a:spcPct val="0"/>
                </a:spcBef>
              </a:pPr>
              <a:t>18</a:t>
            </a:fld>
            <a:endParaRPr lang="it-IT" altLang="it-IT">
              <a:solidFill>
                <a:srgbClr val="000000"/>
              </a:solidFill>
              <a:latin typeface="Arial" pitchFamily="34" charset="0"/>
            </a:endParaRPr>
          </a:p>
        </p:txBody>
      </p:sp>
      <p:sp>
        <p:nvSpPr>
          <p:cNvPr id="3450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50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fld id="{64A3EF99-8B7F-45EC-8C22-4CAB1AD3F1EC}" type="slidenum">
              <a:rPr lang="it-IT" altLang="it-IT">
                <a:solidFill>
                  <a:srgbClr val="000000"/>
                </a:solidFill>
              </a:rPr>
              <a:pPr/>
              <a:t>23</a:t>
            </a:fld>
            <a:endParaRPr lang="it-IT" altLang="it-IT">
              <a:solidFill>
                <a:srgbClr val="000000"/>
              </a:solidFill>
            </a:endParaRPr>
          </a:p>
        </p:txBody>
      </p:sp>
      <p:sp>
        <p:nvSpPr>
          <p:cNvPr id="2396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2" rIns="91422" bIns="45712" anchor="b"/>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fontAlgn="base">
              <a:spcBef>
                <a:spcPct val="0"/>
              </a:spcBef>
              <a:spcAft>
                <a:spcPct val="0"/>
              </a:spcAft>
            </a:pPr>
            <a:fld id="{2D9DEA52-D0B5-4686-90AD-9ED2F1D40849}" type="slidenum">
              <a:rPr lang="it-IT" altLang="it-IT" sz="1200">
                <a:solidFill>
                  <a:srgbClr val="000000"/>
                </a:solidFill>
                <a:latin typeface="Times New Roman" pitchFamily="18" charset="0"/>
                <a:cs typeface="Arial" pitchFamily="34" charset="0"/>
              </a:rPr>
              <a:pPr algn="r" fontAlgn="base">
                <a:spcBef>
                  <a:spcPct val="0"/>
                </a:spcBef>
                <a:spcAft>
                  <a:spcPct val="0"/>
                </a:spcAft>
              </a:pPr>
              <a:t>23</a:t>
            </a:fld>
            <a:endParaRPr lang="it-IT" altLang="it-IT" sz="1200">
              <a:solidFill>
                <a:srgbClr val="000000"/>
              </a:solidFill>
              <a:latin typeface="Times New Roman" pitchFamily="18" charset="0"/>
              <a:cs typeface="Arial" pitchFamily="34" charset="0"/>
            </a:endParaRPr>
          </a:p>
        </p:txBody>
      </p:sp>
      <p:sp>
        <p:nvSpPr>
          <p:cNvPr id="2396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20" name="Rectangle 3"/>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2" rIns="91422" bIns="45712" numCol="1" anchor="t" anchorCtr="0" compatLnSpc="1">
            <a:prstTxWarp prst="textNoShape">
              <a:avLst/>
            </a:prstTxWarp>
          </a:bodyPr>
          <a:lstStyle/>
          <a:p>
            <a:pPr>
              <a:lnSpc>
                <a:spcPct val="90000"/>
              </a:lnSpc>
              <a:spcBef>
                <a:spcPct val="0"/>
              </a:spcBef>
            </a:pPr>
            <a:r>
              <a:rPr lang="it-IT" altLang="it-IT" sz="1000" dirty="0" smtClean="0"/>
              <a:t>Il modello preso a riferimento è stato quello dell’</a:t>
            </a:r>
            <a:r>
              <a:rPr lang="it-IT" altLang="it-IT" sz="1000" dirty="0" err="1" smtClean="0"/>
              <a:t>expanded</a:t>
            </a:r>
            <a:r>
              <a:rPr lang="it-IT" altLang="it-IT" sz="1000" dirty="0" smtClean="0"/>
              <a:t> </a:t>
            </a:r>
            <a:r>
              <a:rPr lang="it-IT" altLang="it-IT" sz="1000" dirty="0" err="1" smtClean="0"/>
              <a:t>Chronic</a:t>
            </a:r>
            <a:r>
              <a:rPr lang="it-IT" altLang="it-IT" sz="1000" dirty="0" smtClean="0"/>
              <a:t> Care Model che ha provato a tradurlo in un modello </a:t>
            </a:r>
            <a:r>
              <a:rPr lang="it-IT" altLang="it-IT" sz="1000" dirty="0" err="1" smtClean="0"/>
              <a:t>organzizativo</a:t>
            </a:r>
            <a:r>
              <a:rPr lang="it-IT" altLang="it-IT" sz="1000" dirty="0" smtClean="0"/>
              <a:t> e operativo nuovo per le cure primarie:</a:t>
            </a:r>
          </a:p>
          <a:p>
            <a:pPr>
              <a:lnSpc>
                <a:spcPct val="90000"/>
              </a:lnSpc>
              <a:spcBef>
                <a:spcPct val="0"/>
              </a:spcBef>
            </a:pPr>
            <a:r>
              <a:rPr lang="it-IT" altLang="it-IT" sz="1000" dirty="0" smtClean="0"/>
              <a:t>E’ stata quindi avviata la riorganizzazione delle cure primarie sulla base degli elementi essenziali del ECCM:</a:t>
            </a:r>
          </a:p>
          <a:p>
            <a:pPr>
              <a:lnSpc>
                <a:spcPct val="90000"/>
              </a:lnSpc>
              <a:spcBef>
                <a:spcPct val="0"/>
              </a:spcBef>
            </a:pPr>
            <a:r>
              <a:rPr lang="it-IT" altLang="it-IT" sz="1000" dirty="0" smtClean="0"/>
              <a:t>1.lavoro in Equipe o </a:t>
            </a:r>
            <a:r>
              <a:rPr lang="it-IT" altLang="it-IT" sz="1000" dirty="0" err="1" smtClean="0"/>
              <a:t>practice</a:t>
            </a:r>
            <a:r>
              <a:rPr lang="it-IT" altLang="it-IT" sz="1000" dirty="0" smtClean="0"/>
              <a:t> </a:t>
            </a:r>
            <a:r>
              <a:rPr lang="it-IT" altLang="it-IT" sz="1000" dirty="0" err="1" smtClean="0"/>
              <a:t>multiprofessionali</a:t>
            </a:r>
            <a:r>
              <a:rPr lang="it-IT" altLang="it-IT" sz="1000" dirty="0" smtClean="0"/>
              <a:t> nelle cure primarie; i mmg erano abituati a lavorare da soli o in gruppi </a:t>
            </a:r>
            <a:r>
              <a:rPr lang="it-IT" altLang="it-IT" sz="1000" dirty="0" err="1" smtClean="0"/>
              <a:t>monoprofessionale</a:t>
            </a:r>
            <a:r>
              <a:rPr lang="it-IT" altLang="it-IT" sz="1000" dirty="0" smtClean="0"/>
              <a:t>, senza personale infermieristico e integrazione con gli altri operatori sanitari, con un rapporto col livello specialistico frammentato. Adesso gli infermieri delle aziende </a:t>
            </a:r>
            <a:r>
              <a:rPr lang="it-IT" altLang="it-IT" sz="1000" dirty="0" err="1" smtClean="0"/>
              <a:t>Usl</a:t>
            </a:r>
            <a:r>
              <a:rPr lang="it-IT" altLang="it-IT" sz="1000" dirty="0" smtClean="0"/>
              <a:t> sono stati formati e assegnati alle equipe secondo una proporzione di 1 a 10.00 come gli </a:t>
            </a:r>
            <a:r>
              <a:rPr lang="it-IT" altLang="it-IT" sz="1000" dirty="0" err="1" smtClean="0"/>
              <a:t>oepratori</a:t>
            </a:r>
            <a:r>
              <a:rPr lang="it-IT" altLang="it-IT" sz="1000" dirty="0" smtClean="0"/>
              <a:t> sociosanitari, una sorta di </a:t>
            </a:r>
            <a:r>
              <a:rPr lang="it-IT" altLang="it-IT" sz="1000" dirty="0" err="1" smtClean="0"/>
              <a:t>medical</a:t>
            </a:r>
            <a:r>
              <a:rPr lang="it-IT" altLang="it-IT" sz="1000" dirty="0" smtClean="0"/>
              <a:t> </a:t>
            </a:r>
            <a:r>
              <a:rPr lang="it-IT" altLang="it-IT" sz="1000" dirty="0" err="1" smtClean="0"/>
              <a:t>assistant</a:t>
            </a:r>
            <a:r>
              <a:rPr lang="it-IT" altLang="it-IT" sz="1000" dirty="0" smtClean="0"/>
              <a:t>. Le equipe sono integrate funzionalmente da fisioterapisti, dietisti e dal supporto e consulenza dei medici specialisti </a:t>
            </a:r>
          </a:p>
          <a:p>
            <a:pPr>
              <a:lnSpc>
                <a:spcPct val="90000"/>
              </a:lnSpc>
              <a:spcBef>
                <a:spcPct val="0"/>
              </a:spcBef>
            </a:pPr>
            <a:r>
              <a:rPr lang="it-IT" altLang="it-IT" sz="1000" dirty="0" smtClean="0"/>
              <a:t>2. si è facilitato il processo definendo in accordo con tutti i professionisti sanitari coinvolti i percorsi assistenziali all’interno dei quali sono stati definiti ruoli, compiti e responsabilità.</a:t>
            </a:r>
          </a:p>
          <a:p>
            <a:pPr>
              <a:lnSpc>
                <a:spcPct val="90000"/>
              </a:lnSpc>
              <a:spcBef>
                <a:spcPct val="0"/>
              </a:spcBef>
            </a:pPr>
            <a:r>
              <a:rPr lang="it-IT" altLang="it-IT" sz="1000" dirty="0" smtClean="0"/>
              <a:t>3. si è riconosciuto definitivamente il valore della educazione all’autocura del cittadino paziente che deve assumere una parte attiva nel miglioramento della sua salute. Gli infermieri sono stati individuati come gli operatori maggiormente competenti per portare avanti questo obiettivo attraverso forme strutturate di </a:t>
            </a:r>
            <a:r>
              <a:rPr lang="it-IT" altLang="it-IT" sz="1000" dirty="0" err="1" smtClean="0"/>
              <a:t>counselling</a:t>
            </a:r>
            <a:r>
              <a:rPr lang="it-IT" altLang="it-IT" sz="1000" dirty="0" smtClean="0"/>
              <a:t> individuale o di gruppo. In alcune esperienza, e probabilmente lo faremo a livello regionale si sono attivati i programmi di educazione “Paziente Esperto” della Stanford </a:t>
            </a:r>
            <a:r>
              <a:rPr lang="it-IT" altLang="it-IT" sz="1000" dirty="0" err="1" smtClean="0"/>
              <a:t>University</a:t>
            </a:r>
            <a:r>
              <a:rPr lang="it-IT" altLang="it-IT" sz="1000" dirty="0" smtClean="0"/>
              <a:t>.  </a:t>
            </a:r>
          </a:p>
          <a:p>
            <a:pPr>
              <a:lnSpc>
                <a:spcPct val="90000"/>
              </a:lnSpc>
              <a:spcBef>
                <a:spcPct val="0"/>
              </a:spcBef>
            </a:pPr>
            <a:r>
              <a:rPr lang="it-IT" altLang="it-IT" sz="1000" dirty="0" smtClean="0"/>
              <a:t>4. si è richiamata attenzione forte alla prevenzione primaria e agli stili di vita. Su vaccinazione, attività fisica e abitudine da fumo sono in campo azioni finalizzate e specifiche come parte integranti della strategie sulla cronicità.</a:t>
            </a:r>
          </a:p>
          <a:p>
            <a:pPr>
              <a:lnSpc>
                <a:spcPct val="90000"/>
              </a:lnSpc>
              <a:spcBef>
                <a:spcPct val="0"/>
              </a:spcBef>
            </a:pPr>
            <a:r>
              <a:rPr lang="it-IT" altLang="it-IT" sz="1000" dirty="0" smtClean="0"/>
              <a:t>5. </a:t>
            </a:r>
            <a:r>
              <a:rPr lang="it-IT" altLang="it-IT" sz="1000" dirty="0" err="1" smtClean="0"/>
              <a:t>e’</a:t>
            </a:r>
            <a:r>
              <a:rPr lang="it-IT" altLang="it-IT" sz="1000" dirty="0" smtClean="0"/>
              <a:t> stato avviato un grosso investimento sui sistemi informativi delle cure primarie in modo che il sistema informatico della medicina generale sia l’unico sistema per l’integrazione operativa degli operatori sanitari coinvolti sui percorsi assistenziale e rappresentino a regime anche la fonte unica e </a:t>
            </a:r>
            <a:r>
              <a:rPr lang="it-IT" altLang="it-IT" sz="1000" dirty="0" err="1" smtClean="0"/>
              <a:t>compelta</a:t>
            </a:r>
            <a:r>
              <a:rPr lang="it-IT" altLang="it-IT" sz="1000" dirty="0" smtClean="0"/>
              <a:t> per sostenere le attività di audit interne alle </a:t>
            </a:r>
            <a:r>
              <a:rPr lang="it-IT" altLang="it-IT" sz="1000" dirty="0" err="1" smtClean="0"/>
              <a:t>practice</a:t>
            </a:r>
            <a:r>
              <a:rPr lang="it-IT" altLang="it-IT" sz="1000" dirty="0" smtClean="0"/>
              <a:t> e implementare il sistema di valutazione </a:t>
            </a:r>
          </a:p>
          <a:p>
            <a:pPr>
              <a:lnSpc>
                <a:spcPct val="90000"/>
              </a:lnSpc>
              <a:spcBef>
                <a:spcPct val="0"/>
              </a:spcBef>
            </a:pPr>
            <a:endParaRPr lang="it-IT" altLang="it-IT" sz="10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Segnaposto immagine diapositiva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3714"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it-IT" altLang="it-IT" smtClean="0"/>
          </a:p>
        </p:txBody>
      </p:sp>
      <p:sp>
        <p:nvSpPr>
          <p:cNvPr id="243715"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fld id="{582CBABB-2A09-4281-ACDC-C478EBBE4FCA}" type="slidenum">
              <a:rPr lang="it-IT" altLang="it-IT">
                <a:solidFill>
                  <a:srgbClr val="000000"/>
                </a:solidFill>
              </a:rPr>
              <a:pPr/>
              <a:t>24</a:t>
            </a:fld>
            <a:endParaRPr lang="it-IT" altLang="it-IT">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057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it-IT" altLang="it-IT" smtClean="0"/>
          </a:p>
        </p:txBody>
      </p:sp>
      <p:sp>
        <p:nvSpPr>
          <p:cNvPr id="4" name="Segnaposto numero diapositiva 3"/>
          <p:cNvSpPr>
            <a:spLocks noGrp="1"/>
          </p:cNvSpPr>
          <p:nvPr>
            <p:ph type="sldNum" sz="quarter" idx="5"/>
          </p:nvPr>
        </p:nvSpPr>
        <p:spPr/>
        <p:txBody>
          <a:bodyPr/>
          <a:lstStyle/>
          <a:p>
            <a:pPr>
              <a:defRPr/>
            </a:pPr>
            <a:fld id="{75ECF6DF-B627-44D8-8DAA-DD5F8692EE9A}" type="slidenum">
              <a:rPr lang="it-IT">
                <a:solidFill>
                  <a:prstClr val="black"/>
                </a:solidFill>
              </a:rPr>
              <a:pPr>
                <a:defRPr/>
              </a:pPr>
              <a:t>25</a:t>
            </a:fld>
            <a:endParaRPr lang="it-IT">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BF0F1BC-C0AF-4FE5-89A4-A06B4918537C}" type="datetimeFigureOut">
              <a:rPr lang="it-IT" smtClean="0"/>
              <a:t>08/04/15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4119145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F0F1BC-C0AF-4FE5-89A4-A06B4918537C}" type="datetimeFigureOut">
              <a:rPr lang="it-IT" smtClean="0"/>
              <a:t>08/04/15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314769698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4462416-63BE-4C0B-A625-EE7381FD0B21}"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DAFBEC5-0BA0-4991-8533-599504872763}" type="slidenum">
              <a:rPr lang="it-IT"/>
              <a:pPr>
                <a:defRPr/>
              </a:pPr>
              <a:t>‹N›</a:t>
            </a:fld>
            <a:endParaRPr lang="it-IT"/>
          </a:p>
        </p:txBody>
      </p:sp>
    </p:spTree>
    <p:extLst>
      <p:ext uri="{BB962C8B-B14F-4D97-AF65-F5344CB8AC3E}">
        <p14:creationId xmlns:p14="http://schemas.microsoft.com/office/powerpoint/2010/main" val="37616882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9"/>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49"/>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D51E948-968E-4808-93A8-170C95E3BC42}"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69D247E-D398-4027-8B2A-9B4B5145122D}" type="slidenum">
              <a:rPr lang="it-IT"/>
              <a:pPr>
                <a:defRPr/>
              </a:pPr>
              <a:t>‹N›</a:t>
            </a:fld>
            <a:endParaRPr lang="it-IT"/>
          </a:p>
        </p:txBody>
      </p:sp>
    </p:spTree>
    <p:extLst>
      <p:ext uri="{BB962C8B-B14F-4D97-AF65-F5344CB8AC3E}">
        <p14:creationId xmlns:p14="http://schemas.microsoft.com/office/powerpoint/2010/main" val="16343308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669"/>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D9934386-0751-44FC-9E28-62C962911CF8}"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06C74D5-C81A-40E9-BC8A-6627C841E7D2}" type="slidenum">
              <a:rPr lang="it-IT"/>
              <a:pPr>
                <a:defRPr/>
              </a:pPr>
              <a:t>‹N›</a:t>
            </a:fld>
            <a:endParaRPr lang="it-IT"/>
          </a:p>
        </p:txBody>
      </p:sp>
    </p:spTree>
    <p:extLst>
      <p:ext uri="{BB962C8B-B14F-4D97-AF65-F5344CB8AC3E}">
        <p14:creationId xmlns:p14="http://schemas.microsoft.com/office/powerpoint/2010/main" val="4032199083"/>
      </p:ext>
    </p:extLst>
  </p:cSld>
  <p:clrMapOvr>
    <a:masterClrMapping/>
  </p:clrMapOvr>
  <p:transition>
    <p:split/>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7589C95-EADA-407C-B653-AE7BC28D5086}"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3B6ABB1-8600-433E-81B3-331A9959FD88}" type="slidenum">
              <a:rPr lang="it-IT"/>
              <a:pPr>
                <a:defRPr/>
              </a:pPr>
              <a:t>‹N›</a:t>
            </a:fld>
            <a:endParaRPr lang="it-IT"/>
          </a:p>
        </p:txBody>
      </p:sp>
    </p:spTree>
    <p:extLst>
      <p:ext uri="{BB962C8B-B14F-4D97-AF65-F5344CB8AC3E}">
        <p14:creationId xmlns:p14="http://schemas.microsoft.com/office/powerpoint/2010/main" val="2310197162"/>
      </p:ext>
    </p:extLst>
  </p:cSld>
  <p:clrMapOvr>
    <a:masterClrMapping/>
  </p:clrMapOvr>
  <p:transition>
    <p:split/>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7144"/>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47A73B93-0903-49D8-A153-EDF5FE230E03}"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2B66F22-B8A1-458B-BC07-CE5A7356BB37}" type="slidenum">
              <a:rPr lang="it-IT"/>
              <a:pPr>
                <a:defRPr/>
              </a:pPr>
              <a:t>‹N›</a:t>
            </a:fld>
            <a:endParaRPr lang="it-IT"/>
          </a:p>
        </p:txBody>
      </p:sp>
    </p:spTree>
    <p:extLst>
      <p:ext uri="{BB962C8B-B14F-4D97-AF65-F5344CB8AC3E}">
        <p14:creationId xmlns:p14="http://schemas.microsoft.com/office/powerpoint/2010/main" val="1996189613"/>
      </p:ext>
    </p:extLst>
  </p:cSld>
  <p:clrMapOvr>
    <a:masterClrMapping/>
  </p:clrMapOvr>
  <p:transition>
    <p:split/>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09C1F24F-94A4-4D0D-9984-475A6312C50B}"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8CCDA433-DE0C-4810-80FE-66CB54239A06}" type="slidenum">
              <a:rPr lang="it-IT"/>
              <a:pPr>
                <a:defRPr/>
              </a:pPr>
              <a:t>‹N›</a:t>
            </a:fld>
            <a:endParaRPr lang="it-IT"/>
          </a:p>
        </p:txBody>
      </p:sp>
    </p:spTree>
    <p:extLst>
      <p:ext uri="{BB962C8B-B14F-4D97-AF65-F5344CB8AC3E}">
        <p14:creationId xmlns:p14="http://schemas.microsoft.com/office/powerpoint/2010/main" val="2404012594"/>
      </p:ext>
    </p:extLst>
  </p:cSld>
  <p:clrMapOvr>
    <a:masterClrMapping/>
  </p:clrMapOvr>
  <p:transition>
    <p:split/>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14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14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099792B1-6C39-4020-8569-35743EB0250C}" type="datetimeFigureOut">
              <a:rPr lang="it-IT"/>
              <a:pPr>
                <a:defRPr/>
              </a:pPr>
              <a:t>08/04/15</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4D5FA756-5981-4E7C-9D05-741245218EBF}" type="slidenum">
              <a:rPr lang="it-IT"/>
              <a:pPr>
                <a:defRPr/>
              </a:pPr>
              <a:t>‹N›</a:t>
            </a:fld>
            <a:endParaRPr lang="it-IT"/>
          </a:p>
        </p:txBody>
      </p:sp>
    </p:spTree>
    <p:extLst>
      <p:ext uri="{BB962C8B-B14F-4D97-AF65-F5344CB8AC3E}">
        <p14:creationId xmlns:p14="http://schemas.microsoft.com/office/powerpoint/2010/main" val="3587886381"/>
      </p:ext>
    </p:extLst>
  </p:cSld>
  <p:clrMapOvr>
    <a:masterClrMapping/>
  </p:clrMapOvr>
  <p:transition>
    <p:split/>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F35C1BA6-025F-4CEB-9BD7-06C33D3EAB27}" type="datetimeFigureOut">
              <a:rPr lang="it-IT"/>
              <a:pPr>
                <a:defRPr/>
              </a:pPr>
              <a:t>08/04/15</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4E0D9F3C-31D7-4C83-817B-812D27230233}" type="slidenum">
              <a:rPr lang="it-IT"/>
              <a:pPr>
                <a:defRPr/>
              </a:pPr>
              <a:t>‹N›</a:t>
            </a:fld>
            <a:endParaRPr lang="it-IT"/>
          </a:p>
        </p:txBody>
      </p:sp>
    </p:spTree>
    <p:extLst>
      <p:ext uri="{BB962C8B-B14F-4D97-AF65-F5344CB8AC3E}">
        <p14:creationId xmlns:p14="http://schemas.microsoft.com/office/powerpoint/2010/main" val="3083433932"/>
      </p:ext>
    </p:extLst>
  </p:cSld>
  <p:clrMapOvr>
    <a:masterClrMapping/>
  </p:clrMapOvr>
  <p:transition>
    <p:split/>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F0599CB9-6B7B-4DF7-8C62-C88CA2CA4F4E}" type="datetimeFigureOut">
              <a:rPr lang="it-IT"/>
              <a:pPr>
                <a:defRPr/>
              </a:pPr>
              <a:t>08/04/15</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934C304E-7C17-43B1-AB12-65C2895F41B8}" type="slidenum">
              <a:rPr lang="it-IT"/>
              <a:pPr>
                <a:defRPr/>
              </a:pPr>
              <a:t>‹N›</a:t>
            </a:fld>
            <a:endParaRPr lang="it-IT"/>
          </a:p>
        </p:txBody>
      </p:sp>
    </p:spTree>
    <p:extLst>
      <p:ext uri="{BB962C8B-B14F-4D97-AF65-F5344CB8AC3E}">
        <p14:creationId xmlns:p14="http://schemas.microsoft.com/office/powerpoint/2010/main" val="1190505382"/>
      </p:ext>
    </p:extLst>
  </p:cSld>
  <p:clrMapOvr>
    <a:masterClrMapping/>
  </p:clrMapOvr>
  <p:transition>
    <p:split/>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2"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C6F05A4-3D2C-4065-AA8D-8DB28BD46CB0}"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BA4DA0D-C6FB-478B-AFF5-F910C4F50037}" type="slidenum">
              <a:rPr lang="it-IT"/>
              <a:pPr>
                <a:defRPr/>
              </a:pPr>
              <a:t>‹N›</a:t>
            </a:fld>
            <a:endParaRPr lang="it-IT"/>
          </a:p>
        </p:txBody>
      </p:sp>
    </p:spTree>
    <p:extLst>
      <p:ext uri="{BB962C8B-B14F-4D97-AF65-F5344CB8AC3E}">
        <p14:creationId xmlns:p14="http://schemas.microsoft.com/office/powerpoint/2010/main" val="3121107214"/>
      </p:ext>
    </p:extLst>
  </p:cSld>
  <p:clrMapOvr>
    <a:masterClrMapping/>
  </p:clrMapOvr>
  <p:transition>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F0F1BC-C0AF-4FE5-89A4-A06B4918537C}" type="datetimeFigureOut">
              <a:rPr lang="it-IT" smtClean="0"/>
              <a:t>08/04/15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22489963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60ECD88-9B24-4932-B233-518E6C1CC583}"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84365B8A-CA62-479D-B231-2907000BA22D}" type="slidenum">
              <a:rPr lang="it-IT"/>
              <a:pPr>
                <a:defRPr/>
              </a:pPr>
              <a:t>‹N›</a:t>
            </a:fld>
            <a:endParaRPr lang="it-IT"/>
          </a:p>
        </p:txBody>
      </p:sp>
    </p:spTree>
    <p:extLst>
      <p:ext uri="{BB962C8B-B14F-4D97-AF65-F5344CB8AC3E}">
        <p14:creationId xmlns:p14="http://schemas.microsoft.com/office/powerpoint/2010/main" val="1247707795"/>
      </p:ext>
    </p:extLst>
  </p:cSld>
  <p:clrMapOvr>
    <a:masterClrMapping/>
  </p:clrMapOvr>
  <p:transition>
    <p:split/>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0A290ED-CFDF-499C-8263-17EA72556E0D}"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CDCA7FC-20B4-4FA7-B934-2CCB4D1CA1EA}" type="slidenum">
              <a:rPr lang="it-IT"/>
              <a:pPr>
                <a:defRPr/>
              </a:pPr>
              <a:t>‹N›</a:t>
            </a:fld>
            <a:endParaRPr lang="it-IT"/>
          </a:p>
        </p:txBody>
      </p:sp>
    </p:spTree>
    <p:extLst>
      <p:ext uri="{BB962C8B-B14F-4D97-AF65-F5344CB8AC3E}">
        <p14:creationId xmlns:p14="http://schemas.microsoft.com/office/powerpoint/2010/main" val="2296217654"/>
      </p:ext>
    </p:extLst>
  </p:cSld>
  <p:clrMapOvr>
    <a:masterClrMapping/>
  </p:clrMapOvr>
  <p:transition>
    <p:split/>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9"/>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9"/>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2C3BF9E-396D-407D-AFD3-393830998522}"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17D4482-6016-46CC-A5F5-3C6669ECBCC1}" type="slidenum">
              <a:rPr lang="it-IT"/>
              <a:pPr>
                <a:defRPr/>
              </a:pPr>
              <a:t>‹N›</a:t>
            </a:fld>
            <a:endParaRPr lang="it-IT"/>
          </a:p>
        </p:txBody>
      </p:sp>
    </p:spTree>
    <p:extLst>
      <p:ext uri="{BB962C8B-B14F-4D97-AF65-F5344CB8AC3E}">
        <p14:creationId xmlns:p14="http://schemas.microsoft.com/office/powerpoint/2010/main" val="88891461"/>
      </p:ext>
    </p:extLst>
  </p:cSld>
  <p:clrMapOvr>
    <a:masterClrMapping/>
  </p:clrMapOvr>
  <p:transition>
    <p:spli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312FD36-ED08-4029-A88C-4E1B35B81FFF}" type="slidenum">
              <a:rPr lang="it-IT" altLang="it-IT"/>
              <a:pPr>
                <a:defRPr/>
              </a:pPr>
              <a:t>‹N›</a:t>
            </a:fld>
            <a:endParaRPr lang="it-IT" altLang="it-IT"/>
          </a:p>
        </p:txBody>
      </p:sp>
    </p:spTree>
    <p:extLst>
      <p:ext uri="{BB962C8B-B14F-4D97-AF65-F5344CB8AC3E}">
        <p14:creationId xmlns:p14="http://schemas.microsoft.com/office/powerpoint/2010/main" val="1023569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D8570FFB-D0B3-4965-B1F9-7A0ACAA2225A}" type="slidenum">
              <a:rPr lang="it-IT" altLang="it-IT"/>
              <a:pPr>
                <a:defRPr/>
              </a:pPr>
              <a:t>‹N›</a:t>
            </a:fld>
            <a:endParaRPr lang="it-IT" altLang="it-IT"/>
          </a:p>
        </p:txBody>
      </p:sp>
    </p:spTree>
    <p:extLst>
      <p:ext uri="{BB962C8B-B14F-4D97-AF65-F5344CB8AC3E}">
        <p14:creationId xmlns:p14="http://schemas.microsoft.com/office/powerpoint/2010/main" val="3267931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7801CFC-F7C2-4E27-A65B-89916F7BD50A}" type="slidenum">
              <a:rPr lang="it-IT" altLang="it-IT"/>
              <a:pPr>
                <a:defRPr/>
              </a:pPr>
              <a:t>‹N›</a:t>
            </a:fld>
            <a:endParaRPr lang="it-IT" altLang="it-IT"/>
          </a:p>
        </p:txBody>
      </p:sp>
    </p:spTree>
    <p:extLst>
      <p:ext uri="{BB962C8B-B14F-4D97-AF65-F5344CB8AC3E}">
        <p14:creationId xmlns:p14="http://schemas.microsoft.com/office/powerpoint/2010/main" val="1615365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27AF483F-A088-4404-8330-3EEE1B38E5F1}" type="slidenum">
              <a:rPr lang="it-IT" altLang="it-IT"/>
              <a:pPr>
                <a:defRPr/>
              </a:pPr>
              <a:t>‹N›</a:t>
            </a:fld>
            <a:endParaRPr lang="it-IT" altLang="it-IT"/>
          </a:p>
        </p:txBody>
      </p:sp>
    </p:spTree>
    <p:extLst>
      <p:ext uri="{BB962C8B-B14F-4D97-AF65-F5344CB8AC3E}">
        <p14:creationId xmlns:p14="http://schemas.microsoft.com/office/powerpoint/2010/main" val="708636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D6F4F4A0-2E77-49BC-B4FA-B372DA2BC73B}" type="slidenum">
              <a:rPr lang="it-IT" altLang="it-IT"/>
              <a:pPr>
                <a:defRPr/>
              </a:pPr>
              <a:t>‹N›</a:t>
            </a:fld>
            <a:endParaRPr lang="it-IT" altLang="it-IT"/>
          </a:p>
        </p:txBody>
      </p:sp>
    </p:spTree>
    <p:extLst>
      <p:ext uri="{BB962C8B-B14F-4D97-AF65-F5344CB8AC3E}">
        <p14:creationId xmlns:p14="http://schemas.microsoft.com/office/powerpoint/2010/main" val="9018506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15D8256C-1ACD-49AE-9BF2-EEA104412902}" type="slidenum">
              <a:rPr lang="it-IT" altLang="it-IT"/>
              <a:pPr>
                <a:defRPr/>
              </a:pPr>
              <a:t>‹N›</a:t>
            </a:fld>
            <a:endParaRPr lang="it-IT" altLang="it-IT"/>
          </a:p>
        </p:txBody>
      </p:sp>
    </p:spTree>
    <p:extLst>
      <p:ext uri="{BB962C8B-B14F-4D97-AF65-F5344CB8AC3E}">
        <p14:creationId xmlns:p14="http://schemas.microsoft.com/office/powerpoint/2010/main" val="2695388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1B046D46-3CC0-4C42-BE95-821DFB87E61E}" type="slidenum">
              <a:rPr lang="it-IT" altLang="it-IT"/>
              <a:pPr>
                <a:defRPr/>
              </a:pPr>
              <a:t>‹N›</a:t>
            </a:fld>
            <a:endParaRPr lang="it-IT" altLang="it-IT"/>
          </a:p>
        </p:txBody>
      </p:sp>
    </p:spTree>
    <p:extLst>
      <p:ext uri="{BB962C8B-B14F-4D97-AF65-F5344CB8AC3E}">
        <p14:creationId xmlns:p14="http://schemas.microsoft.com/office/powerpoint/2010/main" val="3358288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49E8E96-8595-4B67-9300-75FA99B4E274}" type="slidenum">
              <a:rPr lang="it-IT" altLang="it-IT"/>
              <a:pPr>
                <a:defRPr/>
              </a:pPr>
              <a:t>‹N›</a:t>
            </a:fld>
            <a:endParaRPr lang="it-IT" altLang="it-IT"/>
          </a:p>
        </p:txBody>
      </p:sp>
    </p:spTree>
    <p:extLst>
      <p:ext uri="{BB962C8B-B14F-4D97-AF65-F5344CB8AC3E}">
        <p14:creationId xmlns:p14="http://schemas.microsoft.com/office/powerpoint/2010/main" val="226104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F0F1BC-C0AF-4FE5-89A4-A06B4918537C}" type="datetimeFigureOut">
              <a:rPr lang="it-IT" smtClean="0"/>
              <a:t>08/04/15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591477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756AD74-6583-4F93-9731-5E211D6E45AB}" type="slidenum">
              <a:rPr lang="it-IT" altLang="it-IT"/>
              <a:pPr>
                <a:defRPr/>
              </a:pPr>
              <a:t>‹N›</a:t>
            </a:fld>
            <a:endParaRPr lang="it-IT" altLang="it-IT"/>
          </a:p>
        </p:txBody>
      </p:sp>
    </p:spTree>
    <p:extLst>
      <p:ext uri="{BB962C8B-B14F-4D97-AF65-F5344CB8AC3E}">
        <p14:creationId xmlns:p14="http://schemas.microsoft.com/office/powerpoint/2010/main" val="1532979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F066B112-FB13-4908-907F-21CF29F251B0}" type="slidenum">
              <a:rPr lang="it-IT" altLang="it-IT"/>
              <a:pPr>
                <a:defRPr/>
              </a:pPr>
              <a:t>‹N›</a:t>
            </a:fld>
            <a:endParaRPr lang="it-IT" altLang="it-IT"/>
          </a:p>
        </p:txBody>
      </p:sp>
    </p:spTree>
    <p:extLst>
      <p:ext uri="{BB962C8B-B14F-4D97-AF65-F5344CB8AC3E}">
        <p14:creationId xmlns:p14="http://schemas.microsoft.com/office/powerpoint/2010/main" val="2127419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it-IT" altLang="it-IT"/>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it-IT" altLang="it-IT"/>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AB44D1F-08CA-49C4-BE6C-DD6DC33E5C97}" type="slidenum">
              <a:rPr lang="it-IT" altLang="it-IT"/>
              <a:pPr>
                <a:defRPr/>
              </a:pPr>
              <a:t>‹N›</a:t>
            </a:fld>
            <a:endParaRPr lang="it-IT" altLang="it-IT"/>
          </a:p>
        </p:txBody>
      </p:sp>
    </p:spTree>
    <p:extLst>
      <p:ext uri="{BB962C8B-B14F-4D97-AF65-F5344CB8AC3E}">
        <p14:creationId xmlns:p14="http://schemas.microsoft.com/office/powerpoint/2010/main" val="116302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6"/>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940" indent="0" algn="ctr">
              <a:buNone/>
              <a:defRPr>
                <a:solidFill>
                  <a:schemeClr val="tx1">
                    <a:tint val="75000"/>
                  </a:schemeClr>
                </a:solidFill>
              </a:defRPr>
            </a:lvl2pPr>
            <a:lvl3pPr marL="913883" indent="0" algn="ctr">
              <a:buNone/>
              <a:defRPr>
                <a:solidFill>
                  <a:schemeClr val="tx1">
                    <a:tint val="75000"/>
                  </a:schemeClr>
                </a:solidFill>
              </a:defRPr>
            </a:lvl3pPr>
            <a:lvl4pPr marL="1370830" indent="0" algn="ctr">
              <a:buNone/>
              <a:defRPr>
                <a:solidFill>
                  <a:schemeClr val="tx1">
                    <a:tint val="75000"/>
                  </a:schemeClr>
                </a:solidFill>
              </a:defRPr>
            </a:lvl4pPr>
            <a:lvl5pPr marL="1827772" indent="0" algn="ctr">
              <a:buNone/>
              <a:defRPr>
                <a:solidFill>
                  <a:schemeClr val="tx1">
                    <a:tint val="75000"/>
                  </a:schemeClr>
                </a:solidFill>
              </a:defRPr>
            </a:lvl5pPr>
            <a:lvl6pPr marL="2284713" indent="0" algn="ctr">
              <a:buNone/>
              <a:defRPr>
                <a:solidFill>
                  <a:schemeClr val="tx1">
                    <a:tint val="75000"/>
                  </a:schemeClr>
                </a:solidFill>
              </a:defRPr>
            </a:lvl6pPr>
            <a:lvl7pPr marL="2741659" indent="0" algn="ctr">
              <a:buNone/>
              <a:defRPr>
                <a:solidFill>
                  <a:schemeClr val="tx1">
                    <a:tint val="75000"/>
                  </a:schemeClr>
                </a:solidFill>
              </a:defRPr>
            </a:lvl7pPr>
            <a:lvl8pPr marL="3198596" indent="0" algn="ctr">
              <a:buNone/>
              <a:defRPr>
                <a:solidFill>
                  <a:schemeClr val="tx1">
                    <a:tint val="75000"/>
                  </a:schemeClr>
                </a:solidFill>
              </a:defRPr>
            </a:lvl8pPr>
            <a:lvl9pPr marL="3655543"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B7EAC49-5B17-4021-B478-77C5BE6A9E99}"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37011E9-78C0-4700-A16A-71F2F3A9E6A5}" type="slidenum">
              <a:rPr lang="it-IT"/>
              <a:pPr>
                <a:defRPr/>
              </a:pPr>
              <a:t>‹N›</a:t>
            </a:fld>
            <a:endParaRPr lang="it-IT"/>
          </a:p>
        </p:txBody>
      </p:sp>
    </p:spTree>
    <p:extLst>
      <p:ext uri="{BB962C8B-B14F-4D97-AF65-F5344CB8AC3E}">
        <p14:creationId xmlns:p14="http://schemas.microsoft.com/office/powerpoint/2010/main" val="16625282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4AB1325-19E3-41D7-9272-BD98787B7BD8}"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9628207-8087-49B4-941A-C8DE77084592}" type="slidenum">
              <a:rPr lang="it-IT"/>
              <a:pPr>
                <a:defRPr/>
              </a:pPr>
              <a:t>‹N›</a:t>
            </a:fld>
            <a:endParaRPr lang="it-IT"/>
          </a:p>
        </p:txBody>
      </p:sp>
    </p:spTree>
    <p:extLst>
      <p:ext uri="{BB962C8B-B14F-4D97-AF65-F5344CB8AC3E}">
        <p14:creationId xmlns:p14="http://schemas.microsoft.com/office/powerpoint/2010/main" val="5755208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11"/>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24"/>
            <a:ext cx="7772400" cy="1500187"/>
          </a:xfrm>
        </p:spPr>
        <p:txBody>
          <a:bodyPr anchor="b"/>
          <a:lstStyle>
            <a:lvl1pPr marL="0" indent="0">
              <a:buNone/>
              <a:defRPr sz="2000">
                <a:solidFill>
                  <a:schemeClr val="tx1">
                    <a:tint val="75000"/>
                  </a:schemeClr>
                </a:solidFill>
              </a:defRPr>
            </a:lvl1pPr>
            <a:lvl2pPr marL="456940" indent="0">
              <a:buNone/>
              <a:defRPr sz="1800">
                <a:solidFill>
                  <a:schemeClr val="tx1">
                    <a:tint val="75000"/>
                  </a:schemeClr>
                </a:solidFill>
              </a:defRPr>
            </a:lvl2pPr>
            <a:lvl3pPr marL="913883" indent="0">
              <a:buNone/>
              <a:defRPr sz="1600">
                <a:solidFill>
                  <a:schemeClr val="tx1">
                    <a:tint val="75000"/>
                  </a:schemeClr>
                </a:solidFill>
              </a:defRPr>
            </a:lvl3pPr>
            <a:lvl4pPr marL="1370830" indent="0">
              <a:buNone/>
              <a:defRPr sz="1400">
                <a:solidFill>
                  <a:schemeClr val="tx1">
                    <a:tint val="75000"/>
                  </a:schemeClr>
                </a:solidFill>
              </a:defRPr>
            </a:lvl4pPr>
            <a:lvl5pPr marL="1827772" indent="0">
              <a:buNone/>
              <a:defRPr sz="1400">
                <a:solidFill>
                  <a:schemeClr val="tx1">
                    <a:tint val="75000"/>
                  </a:schemeClr>
                </a:solidFill>
              </a:defRPr>
            </a:lvl5pPr>
            <a:lvl6pPr marL="2284713" indent="0">
              <a:buNone/>
              <a:defRPr sz="1400">
                <a:solidFill>
                  <a:schemeClr val="tx1">
                    <a:tint val="75000"/>
                  </a:schemeClr>
                </a:solidFill>
              </a:defRPr>
            </a:lvl6pPr>
            <a:lvl7pPr marL="2741659" indent="0">
              <a:buNone/>
              <a:defRPr sz="1400">
                <a:solidFill>
                  <a:schemeClr val="tx1">
                    <a:tint val="75000"/>
                  </a:schemeClr>
                </a:solidFill>
              </a:defRPr>
            </a:lvl7pPr>
            <a:lvl8pPr marL="3198596" indent="0">
              <a:buNone/>
              <a:defRPr sz="1400">
                <a:solidFill>
                  <a:schemeClr val="tx1">
                    <a:tint val="75000"/>
                  </a:schemeClr>
                </a:solidFill>
              </a:defRPr>
            </a:lvl8pPr>
            <a:lvl9pPr marL="3655543"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94A16AD-F4F2-4BEB-899E-C5CA3C0823C4}"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DB4BAF5-F3B3-4D9F-B007-5F9C1B765E2B}" type="slidenum">
              <a:rPr lang="it-IT"/>
              <a:pPr>
                <a:defRPr/>
              </a:pPr>
              <a:t>‹N›</a:t>
            </a:fld>
            <a:endParaRPr lang="it-IT"/>
          </a:p>
        </p:txBody>
      </p:sp>
    </p:spTree>
    <p:extLst>
      <p:ext uri="{BB962C8B-B14F-4D97-AF65-F5344CB8AC3E}">
        <p14:creationId xmlns:p14="http://schemas.microsoft.com/office/powerpoint/2010/main" val="26062860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1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1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56D8EF22-B548-43EB-9A85-CF1FF909221B}"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EAB502A-0974-408A-B511-373EB8491114}" type="slidenum">
              <a:rPr lang="it-IT"/>
              <a:pPr>
                <a:defRPr/>
              </a:pPr>
              <a:t>‹N›</a:t>
            </a:fld>
            <a:endParaRPr lang="it-IT"/>
          </a:p>
        </p:txBody>
      </p:sp>
    </p:spTree>
    <p:extLst>
      <p:ext uri="{BB962C8B-B14F-4D97-AF65-F5344CB8AC3E}">
        <p14:creationId xmlns:p14="http://schemas.microsoft.com/office/powerpoint/2010/main" val="33766978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6940" indent="0">
              <a:buNone/>
              <a:defRPr sz="2000" b="1"/>
            </a:lvl2pPr>
            <a:lvl3pPr marL="913883" indent="0">
              <a:buNone/>
              <a:defRPr sz="1800" b="1"/>
            </a:lvl3pPr>
            <a:lvl4pPr marL="1370830" indent="0">
              <a:buNone/>
              <a:defRPr sz="1600" b="1"/>
            </a:lvl4pPr>
            <a:lvl5pPr marL="1827772" indent="0">
              <a:buNone/>
              <a:defRPr sz="1600" b="1"/>
            </a:lvl5pPr>
            <a:lvl6pPr marL="2284713" indent="0">
              <a:buNone/>
              <a:defRPr sz="1600" b="1"/>
            </a:lvl6pPr>
            <a:lvl7pPr marL="2741659" indent="0">
              <a:buNone/>
              <a:defRPr sz="1600" b="1"/>
            </a:lvl7pPr>
            <a:lvl8pPr marL="3198596" indent="0">
              <a:buNone/>
              <a:defRPr sz="1600" b="1"/>
            </a:lvl8pPr>
            <a:lvl9pPr marL="3655543"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2400" b="1"/>
            </a:lvl1pPr>
            <a:lvl2pPr marL="456940" indent="0">
              <a:buNone/>
              <a:defRPr sz="2000" b="1"/>
            </a:lvl2pPr>
            <a:lvl3pPr marL="913883" indent="0">
              <a:buNone/>
              <a:defRPr sz="1800" b="1"/>
            </a:lvl3pPr>
            <a:lvl4pPr marL="1370830" indent="0">
              <a:buNone/>
              <a:defRPr sz="1600" b="1"/>
            </a:lvl4pPr>
            <a:lvl5pPr marL="1827772" indent="0">
              <a:buNone/>
              <a:defRPr sz="1600" b="1"/>
            </a:lvl5pPr>
            <a:lvl6pPr marL="2284713" indent="0">
              <a:buNone/>
              <a:defRPr sz="1600" b="1"/>
            </a:lvl6pPr>
            <a:lvl7pPr marL="2741659" indent="0">
              <a:buNone/>
              <a:defRPr sz="1600" b="1"/>
            </a:lvl7pPr>
            <a:lvl8pPr marL="3198596" indent="0">
              <a:buNone/>
              <a:defRPr sz="1600" b="1"/>
            </a:lvl8pPr>
            <a:lvl9pPr marL="3655543"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DD4BB8D-C222-4FC7-B74A-D398C12EEBB3}" type="datetimeFigureOut">
              <a:rPr lang="it-IT"/>
              <a:pPr>
                <a:defRPr/>
              </a:pPr>
              <a:t>08/04/15</a:t>
            </a:fld>
            <a:endParaRPr lang="it-IT"/>
          </a:p>
        </p:txBody>
      </p:sp>
      <p:sp>
        <p:nvSpPr>
          <p:cNvPr id="8" name="Segnaposto piè di pagina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9" name="Segnaposto numero diapositiva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CC11A3B-3E4B-44C9-97F3-3B5AB5A446BB}" type="slidenum">
              <a:rPr lang="it-IT"/>
              <a:pPr>
                <a:defRPr/>
              </a:pPr>
              <a:t>‹N›</a:t>
            </a:fld>
            <a:endParaRPr lang="it-IT"/>
          </a:p>
        </p:txBody>
      </p:sp>
    </p:spTree>
    <p:extLst>
      <p:ext uri="{BB962C8B-B14F-4D97-AF65-F5344CB8AC3E}">
        <p14:creationId xmlns:p14="http://schemas.microsoft.com/office/powerpoint/2010/main" val="2250339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28E3A04-919D-4B1F-AD53-E326641C5A10}" type="datetimeFigureOut">
              <a:rPr lang="it-IT"/>
              <a:pPr>
                <a:defRPr/>
              </a:pPr>
              <a:t>08/04/15</a:t>
            </a:fld>
            <a:endParaRPr lang="it-IT"/>
          </a:p>
        </p:txBody>
      </p:sp>
      <p:sp>
        <p:nvSpPr>
          <p:cNvPr id="4" name="Segnaposto piè di pagina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5" name="Segnaposto numero diapositiva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DFDDA6E-D475-4FD7-8198-764B6ADDF28B}" type="slidenum">
              <a:rPr lang="it-IT"/>
              <a:pPr>
                <a:defRPr/>
              </a:pPr>
              <a:t>‹N›</a:t>
            </a:fld>
            <a:endParaRPr lang="it-IT"/>
          </a:p>
        </p:txBody>
      </p:sp>
    </p:spTree>
    <p:extLst>
      <p:ext uri="{BB962C8B-B14F-4D97-AF65-F5344CB8AC3E}">
        <p14:creationId xmlns:p14="http://schemas.microsoft.com/office/powerpoint/2010/main" val="20717996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8D8E93D-A688-4945-908D-E4FA2A7A2079}" type="datetimeFigureOut">
              <a:rPr lang="it-IT"/>
              <a:pPr>
                <a:defRPr/>
              </a:pPr>
              <a:t>08/04/15</a:t>
            </a:fld>
            <a:endParaRPr lang="it-IT"/>
          </a:p>
        </p:txBody>
      </p:sp>
      <p:sp>
        <p:nvSpPr>
          <p:cNvPr id="3" name="Segnaposto piè di pagina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4" name="Segnaposto numero diapositiva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1CB8B7C-AD22-4107-904D-816C7ABF262C}" type="slidenum">
              <a:rPr lang="it-IT"/>
              <a:pPr>
                <a:defRPr/>
              </a:pPr>
              <a:t>‹N›</a:t>
            </a:fld>
            <a:endParaRPr lang="it-IT"/>
          </a:p>
        </p:txBody>
      </p:sp>
    </p:spTree>
    <p:extLst>
      <p:ext uri="{BB962C8B-B14F-4D97-AF65-F5344CB8AC3E}">
        <p14:creationId xmlns:p14="http://schemas.microsoft.com/office/powerpoint/2010/main" val="3820800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FBF0F1BC-C0AF-4FE5-89A4-A06B4918537C}" type="datetimeFigureOut">
              <a:rPr lang="it-IT" smtClean="0"/>
              <a:t>08/04/15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28176713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2"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2" y="1435101"/>
            <a:ext cx="3008313" cy="4691063"/>
          </a:xfrm>
        </p:spPr>
        <p:txBody>
          <a:bodyPr/>
          <a:lstStyle>
            <a:lvl1pPr marL="0" indent="0">
              <a:buNone/>
              <a:defRPr sz="1400"/>
            </a:lvl1pPr>
            <a:lvl2pPr marL="456940" indent="0">
              <a:buNone/>
              <a:defRPr sz="1200"/>
            </a:lvl2pPr>
            <a:lvl3pPr marL="913883" indent="0">
              <a:buNone/>
              <a:defRPr sz="1000"/>
            </a:lvl3pPr>
            <a:lvl4pPr marL="1370830" indent="0">
              <a:buNone/>
              <a:defRPr sz="900"/>
            </a:lvl4pPr>
            <a:lvl5pPr marL="1827772" indent="0">
              <a:buNone/>
              <a:defRPr sz="900"/>
            </a:lvl5pPr>
            <a:lvl6pPr marL="2284713" indent="0">
              <a:buNone/>
              <a:defRPr sz="900"/>
            </a:lvl6pPr>
            <a:lvl7pPr marL="2741659" indent="0">
              <a:buNone/>
              <a:defRPr sz="900"/>
            </a:lvl7pPr>
            <a:lvl8pPr marL="3198596" indent="0">
              <a:buNone/>
              <a:defRPr sz="900"/>
            </a:lvl8pPr>
            <a:lvl9pPr marL="3655543"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D7535DD-71E6-4772-8026-1FF151043682}"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2246787-D7B1-4071-945F-CD8C4C0C82E8}" type="slidenum">
              <a:rPr lang="it-IT"/>
              <a:pPr>
                <a:defRPr/>
              </a:pPr>
              <a:t>‹N›</a:t>
            </a:fld>
            <a:endParaRPr lang="it-IT"/>
          </a:p>
        </p:txBody>
      </p:sp>
    </p:spTree>
    <p:extLst>
      <p:ext uri="{BB962C8B-B14F-4D97-AF65-F5344CB8AC3E}">
        <p14:creationId xmlns:p14="http://schemas.microsoft.com/office/powerpoint/2010/main" val="33789763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6940" indent="0">
              <a:buNone/>
              <a:defRPr sz="2800"/>
            </a:lvl2pPr>
            <a:lvl3pPr marL="913883" indent="0">
              <a:buNone/>
              <a:defRPr sz="2400"/>
            </a:lvl3pPr>
            <a:lvl4pPr marL="1370830" indent="0">
              <a:buNone/>
              <a:defRPr sz="2000"/>
            </a:lvl4pPr>
            <a:lvl5pPr marL="1827772" indent="0">
              <a:buNone/>
              <a:defRPr sz="2000"/>
            </a:lvl5pPr>
            <a:lvl6pPr marL="2284713" indent="0">
              <a:buNone/>
              <a:defRPr sz="2000"/>
            </a:lvl6pPr>
            <a:lvl7pPr marL="2741659" indent="0">
              <a:buNone/>
              <a:defRPr sz="2000"/>
            </a:lvl7pPr>
            <a:lvl8pPr marL="3198596" indent="0">
              <a:buNone/>
              <a:defRPr sz="2000"/>
            </a:lvl8pPr>
            <a:lvl9pPr marL="3655543"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6940" indent="0">
              <a:buNone/>
              <a:defRPr sz="1200"/>
            </a:lvl2pPr>
            <a:lvl3pPr marL="913883" indent="0">
              <a:buNone/>
              <a:defRPr sz="1000"/>
            </a:lvl3pPr>
            <a:lvl4pPr marL="1370830" indent="0">
              <a:buNone/>
              <a:defRPr sz="900"/>
            </a:lvl4pPr>
            <a:lvl5pPr marL="1827772" indent="0">
              <a:buNone/>
              <a:defRPr sz="900"/>
            </a:lvl5pPr>
            <a:lvl6pPr marL="2284713" indent="0">
              <a:buNone/>
              <a:defRPr sz="900"/>
            </a:lvl6pPr>
            <a:lvl7pPr marL="2741659" indent="0">
              <a:buNone/>
              <a:defRPr sz="900"/>
            </a:lvl7pPr>
            <a:lvl8pPr marL="3198596" indent="0">
              <a:buNone/>
              <a:defRPr sz="900"/>
            </a:lvl8pPr>
            <a:lvl9pPr marL="3655543"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0F8D25B-4422-4AB2-8451-8B32CB1885EC}"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C7587FE-B4A7-4740-866A-2360D3811605}" type="slidenum">
              <a:rPr lang="it-IT"/>
              <a:pPr>
                <a:defRPr/>
              </a:pPr>
              <a:t>‹N›</a:t>
            </a:fld>
            <a:endParaRPr lang="it-IT"/>
          </a:p>
        </p:txBody>
      </p:sp>
    </p:spTree>
    <p:extLst>
      <p:ext uri="{BB962C8B-B14F-4D97-AF65-F5344CB8AC3E}">
        <p14:creationId xmlns:p14="http://schemas.microsoft.com/office/powerpoint/2010/main" val="8822309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4462416-63BE-4C0B-A625-EE7381FD0B21}"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DAFBEC5-0BA0-4991-8533-599504872763}" type="slidenum">
              <a:rPr lang="it-IT"/>
              <a:pPr>
                <a:defRPr/>
              </a:pPr>
              <a:t>‹N›</a:t>
            </a:fld>
            <a:endParaRPr lang="it-IT"/>
          </a:p>
        </p:txBody>
      </p:sp>
    </p:spTree>
    <p:extLst>
      <p:ext uri="{BB962C8B-B14F-4D97-AF65-F5344CB8AC3E}">
        <p14:creationId xmlns:p14="http://schemas.microsoft.com/office/powerpoint/2010/main" val="37306436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9"/>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49"/>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D51E948-968E-4808-93A8-170C95E3BC42}"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69D247E-D398-4027-8B2A-9B4B5145122D}" type="slidenum">
              <a:rPr lang="it-IT"/>
              <a:pPr>
                <a:defRPr/>
              </a:pPr>
              <a:t>‹N›</a:t>
            </a:fld>
            <a:endParaRPr lang="it-IT"/>
          </a:p>
        </p:txBody>
      </p:sp>
    </p:spTree>
    <p:extLst>
      <p:ext uri="{BB962C8B-B14F-4D97-AF65-F5344CB8AC3E}">
        <p14:creationId xmlns:p14="http://schemas.microsoft.com/office/powerpoint/2010/main" val="13356846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A7C1B459-71BF-4962-9AF6-0755BBAD18DB}"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F0C6B40-CEC4-4F95-806F-C7224CF197CE}" type="slidenum">
              <a:rPr lang="it-IT"/>
              <a:pPr>
                <a:defRPr/>
              </a:pPr>
              <a:t>‹N›</a:t>
            </a:fld>
            <a:endParaRPr lang="it-IT"/>
          </a:p>
        </p:txBody>
      </p:sp>
    </p:spTree>
    <p:extLst>
      <p:ext uri="{BB962C8B-B14F-4D97-AF65-F5344CB8AC3E}">
        <p14:creationId xmlns:p14="http://schemas.microsoft.com/office/powerpoint/2010/main" val="22225634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DE2CCE3-225E-499C-A6E5-3E1F16C89250}"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3610486-7403-4456-B79A-20732B236046}" type="slidenum">
              <a:rPr lang="it-IT"/>
              <a:pPr>
                <a:defRPr/>
              </a:pPr>
              <a:t>‹N›</a:t>
            </a:fld>
            <a:endParaRPr lang="it-IT"/>
          </a:p>
        </p:txBody>
      </p:sp>
    </p:spTree>
    <p:extLst>
      <p:ext uri="{BB962C8B-B14F-4D97-AF65-F5344CB8AC3E}">
        <p14:creationId xmlns:p14="http://schemas.microsoft.com/office/powerpoint/2010/main" val="23998960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EAE3580E-33F9-4198-AFC4-5FC1D3AC4D17}"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A45331F-AD65-4E79-AD1F-447C3901A450}" type="slidenum">
              <a:rPr lang="it-IT"/>
              <a:pPr>
                <a:defRPr/>
              </a:pPr>
              <a:t>‹N›</a:t>
            </a:fld>
            <a:endParaRPr lang="it-IT"/>
          </a:p>
        </p:txBody>
      </p:sp>
    </p:spTree>
    <p:extLst>
      <p:ext uri="{BB962C8B-B14F-4D97-AF65-F5344CB8AC3E}">
        <p14:creationId xmlns:p14="http://schemas.microsoft.com/office/powerpoint/2010/main" val="2737583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63693FCD-B7F4-42D3-87F0-801717735DD7}"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A8DC75C-22F5-4C62-BFD2-18EA11BD006F}" type="slidenum">
              <a:rPr lang="it-IT"/>
              <a:pPr>
                <a:defRPr/>
              </a:pPr>
              <a:t>‹N›</a:t>
            </a:fld>
            <a:endParaRPr lang="it-IT"/>
          </a:p>
        </p:txBody>
      </p:sp>
    </p:spTree>
    <p:extLst>
      <p:ext uri="{BB962C8B-B14F-4D97-AF65-F5344CB8AC3E}">
        <p14:creationId xmlns:p14="http://schemas.microsoft.com/office/powerpoint/2010/main" val="11787746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EBB0D537-BB34-44BF-978C-BEF6FC488872}" type="datetimeFigureOut">
              <a:rPr lang="it-IT"/>
              <a:pPr>
                <a:defRPr/>
              </a:pPr>
              <a:t>08/04/15</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CD916411-99C7-44C2-A4D8-FE2D5D017AD2}" type="slidenum">
              <a:rPr lang="it-IT"/>
              <a:pPr>
                <a:defRPr/>
              </a:pPr>
              <a:t>‹N›</a:t>
            </a:fld>
            <a:endParaRPr lang="it-IT"/>
          </a:p>
        </p:txBody>
      </p:sp>
    </p:spTree>
    <p:extLst>
      <p:ext uri="{BB962C8B-B14F-4D97-AF65-F5344CB8AC3E}">
        <p14:creationId xmlns:p14="http://schemas.microsoft.com/office/powerpoint/2010/main" val="1960885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F870585E-E980-47A5-A16B-A532B78CBE83}" type="datetimeFigureOut">
              <a:rPr lang="it-IT"/>
              <a:pPr>
                <a:defRPr/>
              </a:pPr>
              <a:t>08/04/15</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7404D081-8E4F-43AF-A8D4-C73DF7EF0B29}" type="slidenum">
              <a:rPr lang="it-IT"/>
              <a:pPr>
                <a:defRPr/>
              </a:pPr>
              <a:t>‹N›</a:t>
            </a:fld>
            <a:endParaRPr lang="it-IT"/>
          </a:p>
        </p:txBody>
      </p:sp>
    </p:spTree>
    <p:extLst>
      <p:ext uri="{BB962C8B-B14F-4D97-AF65-F5344CB8AC3E}">
        <p14:creationId xmlns:p14="http://schemas.microsoft.com/office/powerpoint/2010/main" val="418287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FBF0F1BC-C0AF-4FE5-89A4-A06B4918537C}" type="datetimeFigureOut">
              <a:rPr lang="it-IT" smtClean="0"/>
              <a:t>08/04/15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3381709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B18C87BB-9435-4DD4-8E0C-DD960805D4E6}" type="datetimeFigureOut">
              <a:rPr lang="it-IT"/>
              <a:pPr>
                <a:defRPr/>
              </a:pPr>
              <a:t>08/04/15</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B6170B3D-64F1-4634-93F1-649F157A08C7}" type="slidenum">
              <a:rPr lang="it-IT"/>
              <a:pPr>
                <a:defRPr/>
              </a:pPr>
              <a:t>‹N›</a:t>
            </a:fld>
            <a:endParaRPr lang="it-IT"/>
          </a:p>
        </p:txBody>
      </p:sp>
    </p:spTree>
    <p:extLst>
      <p:ext uri="{BB962C8B-B14F-4D97-AF65-F5344CB8AC3E}">
        <p14:creationId xmlns:p14="http://schemas.microsoft.com/office/powerpoint/2010/main" val="11554851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3C5B524A-B8F6-476F-A37F-4F37A72DF627}"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89A31DAE-9E6D-4C22-B44E-87FF9C772F03}" type="slidenum">
              <a:rPr lang="it-IT"/>
              <a:pPr>
                <a:defRPr/>
              </a:pPr>
              <a:t>‹N›</a:t>
            </a:fld>
            <a:endParaRPr lang="it-IT"/>
          </a:p>
        </p:txBody>
      </p:sp>
    </p:spTree>
    <p:extLst>
      <p:ext uri="{BB962C8B-B14F-4D97-AF65-F5344CB8AC3E}">
        <p14:creationId xmlns:p14="http://schemas.microsoft.com/office/powerpoint/2010/main" val="31192924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A4229C9-352A-40A5-918A-76C69FDF7354}"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1A496721-81A1-470C-B409-5E4B2AE3B714}" type="slidenum">
              <a:rPr lang="it-IT"/>
              <a:pPr>
                <a:defRPr/>
              </a:pPr>
              <a:t>‹N›</a:t>
            </a:fld>
            <a:endParaRPr lang="it-IT"/>
          </a:p>
        </p:txBody>
      </p:sp>
    </p:spTree>
    <p:extLst>
      <p:ext uri="{BB962C8B-B14F-4D97-AF65-F5344CB8AC3E}">
        <p14:creationId xmlns:p14="http://schemas.microsoft.com/office/powerpoint/2010/main" val="10904857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6836C75-E0DC-4361-BCD9-63E0FF642A68}"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0D432FE-4DC7-4828-A6FE-5174AB5F6F6D}" type="slidenum">
              <a:rPr lang="it-IT"/>
              <a:pPr>
                <a:defRPr/>
              </a:pPr>
              <a:t>‹N›</a:t>
            </a:fld>
            <a:endParaRPr lang="it-IT"/>
          </a:p>
        </p:txBody>
      </p:sp>
    </p:spTree>
    <p:extLst>
      <p:ext uri="{BB962C8B-B14F-4D97-AF65-F5344CB8AC3E}">
        <p14:creationId xmlns:p14="http://schemas.microsoft.com/office/powerpoint/2010/main" val="26811911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473AC3DA-E1A2-4C06-9A08-31BAC10C6555}"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FAC769C-C979-450C-8D74-08F32BBA9FF9}" type="slidenum">
              <a:rPr lang="it-IT"/>
              <a:pPr>
                <a:defRPr/>
              </a:pPr>
              <a:t>‹N›</a:t>
            </a:fld>
            <a:endParaRPr lang="it-IT"/>
          </a:p>
        </p:txBody>
      </p:sp>
    </p:spTree>
    <p:extLst>
      <p:ext uri="{BB962C8B-B14F-4D97-AF65-F5344CB8AC3E}">
        <p14:creationId xmlns:p14="http://schemas.microsoft.com/office/powerpoint/2010/main" val="21220876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0B6208E-C960-4C6A-9F61-E2CA62F8A57E}"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8225C9E-73F5-4C7D-A617-74E7B181EF5A}" type="slidenum">
              <a:rPr lang="it-IT"/>
              <a:pPr>
                <a:defRPr/>
              </a:pPr>
              <a:t>‹N›</a:t>
            </a:fld>
            <a:endParaRPr lang="it-IT"/>
          </a:p>
        </p:txBody>
      </p:sp>
    </p:spTree>
    <p:extLst>
      <p:ext uri="{BB962C8B-B14F-4D97-AF65-F5344CB8AC3E}">
        <p14:creationId xmlns:p14="http://schemas.microsoft.com/office/powerpoint/2010/main" val="42271904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267BF8B-AD82-4BF1-B856-99FE9A6B0C40}"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1F5C754-AE09-44B3-A3B6-19C3FC550906}" type="slidenum">
              <a:rPr lang="it-IT"/>
              <a:pPr>
                <a:defRPr/>
              </a:pPr>
              <a:t>‹N›</a:t>
            </a:fld>
            <a:endParaRPr lang="it-IT"/>
          </a:p>
        </p:txBody>
      </p:sp>
    </p:spTree>
    <p:extLst>
      <p:ext uri="{BB962C8B-B14F-4D97-AF65-F5344CB8AC3E}">
        <p14:creationId xmlns:p14="http://schemas.microsoft.com/office/powerpoint/2010/main" val="7938931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33C6BE5-BAA1-45F4-9822-24E98B406165}"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8B9F7AD-2BCB-4D12-A1F8-7CAB521E05A0}" type="slidenum">
              <a:rPr lang="it-IT"/>
              <a:pPr>
                <a:defRPr/>
              </a:pPr>
              <a:t>‹N›</a:t>
            </a:fld>
            <a:endParaRPr lang="it-IT"/>
          </a:p>
        </p:txBody>
      </p:sp>
    </p:spTree>
    <p:extLst>
      <p:ext uri="{BB962C8B-B14F-4D97-AF65-F5344CB8AC3E}">
        <p14:creationId xmlns:p14="http://schemas.microsoft.com/office/powerpoint/2010/main" val="4406474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D063E97-5E83-4699-8B38-2F6A57A09858}"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8EDFDA5-364C-4D07-BE20-9E7F28F0A8AF}" type="slidenum">
              <a:rPr lang="it-IT"/>
              <a:pPr>
                <a:defRPr/>
              </a:pPr>
              <a:t>‹N›</a:t>
            </a:fld>
            <a:endParaRPr lang="it-IT"/>
          </a:p>
        </p:txBody>
      </p:sp>
    </p:spTree>
    <p:extLst>
      <p:ext uri="{BB962C8B-B14F-4D97-AF65-F5344CB8AC3E}">
        <p14:creationId xmlns:p14="http://schemas.microsoft.com/office/powerpoint/2010/main" val="2113065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B1F9560-3D96-4C45-A2D3-6B3389FBB5A0}" type="datetimeFigureOut">
              <a:rPr lang="it-IT"/>
              <a:pPr>
                <a:defRPr/>
              </a:pPr>
              <a:t>08/04/15</a:t>
            </a:fld>
            <a:endParaRPr lang="it-IT"/>
          </a:p>
        </p:txBody>
      </p:sp>
      <p:sp>
        <p:nvSpPr>
          <p:cNvPr id="8" name="Segnaposto piè di pagina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9" name="Segnaposto numero diapositiva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7D2932A-FE01-4589-A7C5-8EE56BBF8127}" type="slidenum">
              <a:rPr lang="it-IT"/>
              <a:pPr>
                <a:defRPr/>
              </a:pPr>
              <a:t>‹N›</a:t>
            </a:fld>
            <a:endParaRPr lang="it-IT"/>
          </a:p>
        </p:txBody>
      </p:sp>
    </p:spTree>
    <p:extLst>
      <p:ext uri="{BB962C8B-B14F-4D97-AF65-F5344CB8AC3E}">
        <p14:creationId xmlns:p14="http://schemas.microsoft.com/office/powerpoint/2010/main" val="1046370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FBF0F1BC-C0AF-4FE5-89A4-A06B4918537C}" type="datetimeFigureOut">
              <a:rPr lang="it-IT" smtClean="0"/>
              <a:t>08/04/15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30692082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E1F41CB-E32F-4A11-A126-38E4FD33FA50}" type="datetimeFigureOut">
              <a:rPr lang="it-IT"/>
              <a:pPr>
                <a:defRPr/>
              </a:pPr>
              <a:t>08/04/15</a:t>
            </a:fld>
            <a:endParaRPr lang="it-IT"/>
          </a:p>
        </p:txBody>
      </p:sp>
      <p:sp>
        <p:nvSpPr>
          <p:cNvPr id="4" name="Segnaposto piè di pagina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5" name="Segnaposto numero diapositiva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4ED207CC-723E-4545-9883-98228E52A1B2}" type="slidenum">
              <a:rPr lang="it-IT"/>
              <a:pPr>
                <a:defRPr/>
              </a:pPr>
              <a:t>‹N›</a:t>
            </a:fld>
            <a:endParaRPr lang="it-IT"/>
          </a:p>
        </p:txBody>
      </p:sp>
    </p:spTree>
    <p:extLst>
      <p:ext uri="{BB962C8B-B14F-4D97-AF65-F5344CB8AC3E}">
        <p14:creationId xmlns:p14="http://schemas.microsoft.com/office/powerpoint/2010/main" val="20427265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AEE1EBC-35EC-4F8C-931A-0A248B09F1D9}" type="datetimeFigureOut">
              <a:rPr lang="it-IT"/>
              <a:pPr>
                <a:defRPr/>
              </a:pPr>
              <a:t>08/04/15</a:t>
            </a:fld>
            <a:endParaRPr lang="it-IT"/>
          </a:p>
        </p:txBody>
      </p:sp>
      <p:sp>
        <p:nvSpPr>
          <p:cNvPr id="3" name="Segnaposto piè di pagina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4" name="Segnaposto numero diapositiva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AB654E8-F1F1-44A7-91BF-971D09D03508}" type="slidenum">
              <a:rPr lang="it-IT"/>
              <a:pPr>
                <a:defRPr/>
              </a:pPr>
              <a:t>‹N›</a:t>
            </a:fld>
            <a:endParaRPr lang="it-IT"/>
          </a:p>
        </p:txBody>
      </p:sp>
    </p:spTree>
    <p:extLst>
      <p:ext uri="{BB962C8B-B14F-4D97-AF65-F5344CB8AC3E}">
        <p14:creationId xmlns:p14="http://schemas.microsoft.com/office/powerpoint/2010/main" val="11545857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FDC1F87-5A69-40D4-B756-010C3D3E07C8}"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0242C0F-E11C-4130-A1AB-460362E594EF}" type="slidenum">
              <a:rPr lang="it-IT"/>
              <a:pPr>
                <a:defRPr/>
              </a:pPr>
              <a:t>‹N›</a:t>
            </a:fld>
            <a:endParaRPr lang="it-IT"/>
          </a:p>
        </p:txBody>
      </p:sp>
    </p:spTree>
    <p:extLst>
      <p:ext uri="{BB962C8B-B14F-4D97-AF65-F5344CB8AC3E}">
        <p14:creationId xmlns:p14="http://schemas.microsoft.com/office/powerpoint/2010/main" val="1098144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2D7DE8C-93D5-46D1-8076-9A380AE42AC4}"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081042F-D61B-40CE-BDD3-FBDB4C841B79}" type="slidenum">
              <a:rPr lang="it-IT"/>
              <a:pPr>
                <a:defRPr/>
              </a:pPr>
              <a:t>‹N›</a:t>
            </a:fld>
            <a:endParaRPr lang="it-IT"/>
          </a:p>
        </p:txBody>
      </p:sp>
    </p:spTree>
    <p:extLst>
      <p:ext uri="{BB962C8B-B14F-4D97-AF65-F5344CB8AC3E}">
        <p14:creationId xmlns:p14="http://schemas.microsoft.com/office/powerpoint/2010/main" val="36178209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CBDC210-275E-4CD8-8E07-556480B55FD3}"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0CA164F-4A41-4F5F-B067-8BB17ED90221}" type="slidenum">
              <a:rPr lang="it-IT"/>
              <a:pPr>
                <a:defRPr/>
              </a:pPr>
              <a:t>‹N›</a:t>
            </a:fld>
            <a:endParaRPr lang="it-IT"/>
          </a:p>
        </p:txBody>
      </p:sp>
    </p:spTree>
    <p:extLst>
      <p:ext uri="{BB962C8B-B14F-4D97-AF65-F5344CB8AC3E}">
        <p14:creationId xmlns:p14="http://schemas.microsoft.com/office/powerpoint/2010/main" val="27284466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ADCB2EA-B605-43AA-8A36-6D34C4D17EB7}"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A6E0890-E8C8-4823-A207-AB193A4EA2C2}" type="slidenum">
              <a:rPr lang="it-IT"/>
              <a:pPr>
                <a:defRPr/>
              </a:pPr>
              <a:t>‹N›</a:t>
            </a:fld>
            <a:endParaRPr lang="it-IT"/>
          </a:p>
        </p:txBody>
      </p:sp>
    </p:spTree>
    <p:extLst>
      <p:ext uri="{BB962C8B-B14F-4D97-AF65-F5344CB8AC3E}">
        <p14:creationId xmlns:p14="http://schemas.microsoft.com/office/powerpoint/2010/main" val="7821422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0691FAF-B9F6-40DF-98A6-87DDB5CD193E}"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21F03D9-9F87-4F9E-AB49-F000CC719A1F}" type="slidenum">
              <a:rPr lang="it-IT"/>
              <a:pPr>
                <a:defRPr/>
              </a:pPr>
              <a:t>‹N›</a:t>
            </a:fld>
            <a:endParaRPr lang="it-IT"/>
          </a:p>
        </p:txBody>
      </p:sp>
    </p:spTree>
    <p:extLst>
      <p:ext uri="{BB962C8B-B14F-4D97-AF65-F5344CB8AC3E}">
        <p14:creationId xmlns:p14="http://schemas.microsoft.com/office/powerpoint/2010/main" val="225391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64CC63D-BBA2-4DC5-9128-1872800F8102}"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149CB73-6E06-4508-A07A-F632A48A05B9}" type="slidenum">
              <a:rPr lang="it-IT"/>
              <a:pPr>
                <a:defRPr/>
              </a:pPr>
              <a:t>‹N›</a:t>
            </a:fld>
            <a:endParaRPr lang="it-IT"/>
          </a:p>
        </p:txBody>
      </p:sp>
    </p:spTree>
    <p:extLst>
      <p:ext uri="{BB962C8B-B14F-4D97-AF65-F5344CB8AC3E}">
        <p14:creationId xmlns:p14="http://schemas.microsoft.com/office/powerpoint/2010/main" val="14319282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3270F9F-489E-4514-AD27-1C5DCE28ABF9}"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7001405-65F8-44CA-969D-D02A0B55EA76}" type="slidenum">
              <a:rPr lang="it-IT"/>
              <a:pPr>
                <a:defRPr/>
              </a:pPr>
              <a:t>‹N›</a:t>
            </a:fld>
            <a:endParaRPr lang="it-IT"/>
          </a:p>
        </p:txBody>
      </p:sp>
    </p:spTree>
    <p:extLst>
      <p:ext uri="{BB962C8B-B14F-4D97-AF65-F5344CB8AC3E}">
        <p14:creationId xmlns:p14="http://schemas.microsoft.com/office/powerpoint/2010/main" val="1715797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4B8AF67-9DA3-4D42-8922-CC00DB7EA03B}"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83E2668-4349-41EA-8705-35CCDFF42041}" type="slidenum">
              <a:rPr lang="it-IT"/>
              <a:pPr>
                <a:defRPr/>
              </a:pPr>
              <a:t>‹N›</a:t>
            </a:fld>
            <a:endParaRPr lang="it-IT"/>
          </a:p>
        </p:txBody>
      </p:sp>
    </p:spTree>
    <p:extLst>
      <p:ext uri="{BB962C8B-B14F-4D97-AF65-F5344CB8AC3E}">
        <p14:creationId xmlns:p14="http://schemas.microsoft.com/office/powerpoint/2010/main" val="2033752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FBF0F1BC-C0AF-4FE5-89A4-A06B4918537C}" type="datetimeFigureOut">
              <a:rPr lang="it-IT" smtClean="0"/>
              <a:t>08/04/15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23419501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8DBE5F5-D8A8-49A3-B5B1-75E7E4AA7224}" type="datetimeFigureOut">
              <a:rPr lang="it-IT"/>
              <a:pPr>
                <a:defRPr/>
              </a:pPr>
              <a:t>08/04/15</a:t>
            </a:fld>
            <a:endParaRPr lang="it-IT"/>
          </a:p>
        </p:txBody>
      </p:sp>
      <p:sp>
        <p:nvSpPr>
          <p:cNvPr id="8" name="Segnaposto piè di pagina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9" name="Segnaposto numero diapositiva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5A0DBB4-19A9-4B1A-BC52-794BE9EAED44}" type="slidenum">
              <a:rPr lang="it-IT"/>
              <a:pPr>
                <a:defRPr/>
              </a:pPr>
              <a:t>‹N›</a:t>
            </a:fld>
            <a:endParaRPr lang="it-IT"/>
          </a:p>
        </p:txBody>
      </p:sp>
    </p:spTree>
    <p:extLst>
      <p:ext uri="{BB962C8B-B14F-4D97-AF65-F5344CB8AC3E}">
        <p14:creationId xmlns:p14="http://schemas.microsoft.com/office/powerpoint/2010/main" val="34076835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ECDB1B6-9B8C-4A77-87B9-6C5D1581720D}" type="datetimeFigureOut">
              <a:rPr lang="it-IT"/>
              <a:pPr>
                <a:defRPr/>
              </a:pPr>
              <a:t>08/04/15</a:t>
            </a:fld>
            <a:endParaRPr lang="it-IT"/>
          </a:p>
        </p:txBody>
      </p:sp>
      <p:sp>
        <p:nvSpPr>
          <p:cNvPr id="4" name="Segnaposto piè di pagina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5" name="Segnaposto numero diapositiva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E329558-00C2-4BCB-AC5E-B8A1B7527BE7}" type="slidenum">
              <a:rPr lang="it-IT"/>
              <a:pPr>
                <a:defRPr/>
              </a:pPr>
              <a:t>‹N›</a:t>
            </a:fld>
            <a:endParaRPr lang="it-IT"/>
          </a:p>
        </p:txBody>
      </p:sp>
    </p:spTree>
    <p:extLst>
      <p:ext uri="{BB962C8B-B14F-4D97-AF65-F5344CB8AC3E}">
        <p14:creationId xmlns:p14="http://schemas.microsoft.com/office/powerpoint/2010/main" val="23181867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283C252-7581-48ED-BBF6-AD7E537E8AA9}" type="datetimeFigureOut">
              <a:rPr lang="it-IT"/>
              <a:pPr>
                <a:defRPr/>
              </a:pPr>
              <a:t>08/04/15</a:t>
            </a:fld>
            <a:endParaRPr lang="it-IT"/>
          </a:p>
        </p:txBody>
      </p:sp>
      <p:sp>
        <p:nvSpPr>
          <p:cNvPr id="3" name="Segnaposto piè di pagina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4" name="Segnaposto numero diapositiva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0248403-E1FC-493D-B1D2-7048E151A9FC}" type="slidenum">
              <a:rPr lang="it-IT"/>
              <a:pPr>
                <a:defRPr/>
              </a:pPr>
              <a:t>‹N›</a:t>
            </a:fld>
            <a:endParaRPr lang="it-IT"/>
          </a:p>
        </p:txBody>
      </p:sp>
    </p:spTree>
    <p:extLst>
      <p:ext uri="{BB962C8B-B14F-4D97-AF65-F5344CB8AC3E}">
        <p14:creationId xmlns:p14="http://schemas.microsoft.com/office/powerpoint/2010/main" val="18364064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846C087-5E79-40A3-93A3-6C1F20D78184}"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40CD948F-3B88-43AC-959F-5394FDE80B37}" type="slidenum">
              <a:rPr lang="it-IT"/>
              <a:pPr>
                <a:defRPr/>
              </a:pPr>
              <a:t>‹N›</a:t>
            </a:fld>
            <a:endParaRPr lang="it-IT"/>
          </a:p>
        </p:txBody>
      </p:sp>
    </p:spTree>
    <p:extLst>
      <p:ext uri="{BB962C8B-B14F-4D97-AF65-F5344CB8AC3E}">
        <p14:creationId xmlns:p14="http://schemas.microsoft.com/office/powerpoint/2010/main" val="38356202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B56F492-357C-429D-823D-647F087418D6}"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2132B14-56B8-4B45-9C94-77C127D4B2C5}" type="slidenum">
              <a:rPr lang="it-IT"/>
              <a:pPr>
                <a:defRPr/>
              </a:pPr>
              <a:t>‹N›</a:t>
            </a:fld>
            <a:endParaRPr lang="it-IT"/>
          </a:p>
        </p:txBody>
      </p:sp>
    </p:spTree>
    <p:extLst>
      <p:ext uri="{BB962C8B-B14F-4D97-AF65-F5344CB8AC3E}">
        <p14:creationId xmlns:p14="http://schemas.microsoft.com/office/powerpoint/2010/main" val="32555115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B4DEBDF-BBDE-44F3-AE3E-839F6FFC8E7E}"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51AFEDB-B43E-4F45-B403-D759477721D9}" type="slidenum">
              <a:rPr lang="it-IT"/>
              <a:pPr>
                <a:defRPr/>
              </a:pPr>
              <a:t>‹N›</a:t>
            </a:fld>
            <a:endParaRPr lang="it-IT"/>
          </a:p>
        </p:txBody>
      </p:sp>
    </p:spTree>
    <p:extLst>
      <p:ext uri="{BB962C8B-B14F-4D97-AF65-F5344CB8AC3E}">
        <p14:creationId xmlns:p14="http://schemas.microsoft.com/office/powerpoint/2010/main" val="15363199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A32C28D-2D19-47B5-99DB-4B4EF75BAAA4}"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B718C66-776C-4E0A-9F90-BBF19FBCEA6A}" type="slidenum">
              <a:rPr lang="it-IT"/>
              <a:pPr>
                <a:defRPr/>
              </a:pPr>
              <a:t>‹N›</a:t>
            </a:fld>
            <a:endParaRPr lang="it-IT"/>
          </a:p>
        </p:txBody>
      </p:sp>
    </p:spTree>
    <p:extLst>
      <p:ext uri="{BB962C8B-B14F-4D97-AF65-F5344CB8AC3E}">
        <p14:creationId xmlns:p14="http://schemas.microsoft.com/office/powerpoint/2010/main" val="8202530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95E9D3DD-2FC2-43B4-8696-EE96EEC5EC87}"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AED1F73-2805-40CA-B7EC-D7C545AFFF38}" type="slidenum">
              <a:rPr lang="it-IT"/>
              <a:pPr>
                <a:defRPr/>
              </a:pPr>
              <a:t>‹N›</a:t>
            </a:fld>
            <a:endParaRPr lang="it-IT"/>
          </a:p>
        </p:txBody>
      </p:sp>
    </p:spTree>
    <p:extLst>
      <p:ext uri="{BB962C8B-B14F-4D97-AF65-F5344CB8AC3E}">
        <p14:creationId xmlns:p14="http://schemas.microsoft.com/office/powerpoint/2010/main" val="3475807982"/>
      </p:ext>
    </p:extLst>
  </p:cSld>
  <p:clrMapOvr>
    <a:masterClrMapping/>
  </p:clrMapOvr>
  <p:transition>
    <p:spli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E6EB36BD-32D2-4B07-80C9-1A9499DCE544}"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AA75103-958F-4A48-8D0E-6481925C1BAA}" type="slidenum">
              <a:rPr lang="it-IT"/>
              <a:pPr>
                <a:defRPr/>
              </a:pPr>
              <a:t>‹N›</a:t>
            </a:fld>
            <a:endParaRPr lang="it-IT"/>
          </a:p>
        </p:txBody>
      </p:sp>
    </p:spTree>
    <p:extLst>
      <p:ext uri="{BB962C8B-B14F-4D97-AF65-F5344CB8AC3E}">
        <p14:creationId xmlns:p14="http://schemas.microsoft.com/office/powerpoint/2010/main" val="224223180"/>
      </p:ext>
    </p:extLst>
  </p:cSld>
  <p:clrMapOvr>
    <a:masterClrMapping/>
  </p:clrMapOvr>
  <p:transition>
    <p:spli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911479C0-FEEB-4081-9DD7-4349CE44F624}"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0B50DC8-E06C-446A-9195-8932B61141C1}" type="slidenum">
              <a:rPr lang="it-IT"/>
              <a:pPr>
                <a:defRPr/>
              </a:pPr>
              <a:t>‹N›</a:t>
            </a:fld>
            <a:endParaRPr lang="it-IT"/>
          </a:p>
        </p:txBody>
      </p:sp>
    </p:spTree>
    <p:extLst>
      <p:ext uri="{BB962C8B-B14F-4D97-AF65-F5344CB8AC3E}">
        <p14:creationId xmlns:p14="http://schemas.microsoft.com/office/powerpoint/2010/main" val="2647896397"/>
      </p:ext>
    </p:extLst>
  </p:cSld>
  <p:clrMapOvr>
    <a:masterClrMapping/>
  </p:clrMapOvr>
  <p:transition>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BF0F1BC-C0AF-4FE5-89A4-A06B4918537C}" type="datetimeFigureOut">
              <a:rPr lang="it-IT" smtClean="0"/>
              <a:t>08/04/15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26464266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7F2A2E7B-1391-4697-AFDF-9B22447D5867}"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F7E22C56-C123-4C2D-A2C1-6C59352A1A00}" type="slidenum">
              <a:rPr lang="it-IT"/>
              <a:pPr>
                <a:defRPr/>
              </a:pPr>
              <a:t>‹N›</a:t>
            </a:fld>
            <a:endParaRPr lang="it-IT"/>
          </a:p>
        </p:txBody>
      </p:sp>
    </p:spTree>
    <p:extLst>
      <p:ext uri="{BB962C8B-B14F-4D97-AF65-F5344CB8AC3E}">
        <p14:creationId xmlns:p14="http://schemas.microsoft.com/office/powerpoint/2010/main" val="867626265"/>
      </p:ext>
    </p:extLst>
  </p:cSld>
  <p:clrMapOvr>
    <a:masterClrMapping/>
  </p:clrMapOvr>
  <p:transition>
    <p:spli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410BEE31-7B59-48FC-9CCF-A50D8CB5DBB4}" type="datetimeFigureOut">
              <a:rPr lang="it-IT"/>
              <a:pPr>
                <a:defRPr/>
              </a:pPr>
              <a:t>08/04/15</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D9B9AB4F-4602-4A49-8ECF-4E3668C2BCFE}" type="slidenum">
              <a:rPr lang="it-IT"/>
              <a:pPr>
                <a:defRPr/>
              </a:pPr>
              <a:t>‹N›</a:t>
            </a:fld>
            <a:endParaRPr lang="it-IT"/>
          </a:p>
        </p:txBody>
      </p:sp>
    </p:spTree>
    <p:extLst>
      <p:ext uri="{BB962C8B-B14F-4D97-AF65-F5344CB8AC3E}">
        <p14:creationId xmlns:p14="http://schemas.microsoft.com/office/powerpoint/2010/main" val="4049544165"/>
      </p:ext>
    </p:extLst>
  </p:cSld>
  <p:clrMapOvr>
    <a:masterClrMapping/>
  </p:clrMapOvr>
  <p:transition>
    <p:split/>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20A512AC-C977-4D48-9C71-D6B15AA77157}" type="datetimeFigureOut">
              <a:rPr lang="it-IT"/>
              <a:pPr>
                <a:defRPr/>
              </a:pPr>
              <a:t>08/04/15</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A1A3C47A-6433-4EA3-B180-DEB4634F107D}" type="slidenum">
              <a:rPr lang="it-IT"/>
              <a:pPr>
                <a:defRPr/>
              </a:pPr>
              <a:t>‹N›</a:t>
            </a:fld>
            <a:endParaRPr lang="it-IT"/>
          </a:p>
        </p:txBody>
      </p:sp>
    </p:spTree>
    <p:extLst>
      <p:ext uri="{BB962C8B-B14F-4D97-AF65-F5344CB8AC3E}">
        <p14:creationId xmlns:p14="http://schemas.microsoft.com/office/powerpoint/2010/main" val="2925794626"/>
      </p:ext>
    </p:extLst>
  </p:cSld>
  <p:clrMapOvr>
    <a:masterClrMapping/>
  </p:clrMapOvr>
  <p:transition>
    <p:split/>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F09D5C87-B5D0-4154-ADF4-0ADD3ACD62E4}" type="datetimeFigureOut">
              <a:rPr lang="it-IT"/>
              <a:pPr>
                <a:defRPr/>
              </a:pPr>
              <a:t>08/04/15</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324666A7-E96A-488C-9691-310CA42EE68E}" type="slidenum">
              <a:rPr lang="it-IT"/>
              <a:pPr>
                <a:defRPr/>
              </a:pPr>
              <a:t>‹N›</a:t>
            </a:fld>
            <a:endParaRPr lang="it-IT"/>
          </a:p>
        </p:txBody>
      </p:sp>
    </p:spTree>
    <p:extLst>
      <p:ext uri="{BB962C8B-B14F-4D97-AF65-F5344CB8AC3E}">
        <p14:creationId xmlns:p14="http://schemas.microsoft.com/office/powerpoint/2010/main" val="2761036862"/>
      </p:ext>
    </p:extLst>
  </p:cSld>
  <p:clrMapOvr>
    <a:masterClrMapping/>
  </p:clrMapOvr>
  <p:transition>
    <p:split/>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6E7ADD0-55F6-404F-BB9F-8BC02F5E171B}"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47D7F4BD-93A1-4167-A3B5-555E1D4B5BB5}" type="slidenum">
              <a:rPr lang="it-IT"/>
              <a:pPr>
                <a:defRPr/>
              </a:pPr>
              <a:t>‹N›</a:t>
            </a:fld>
            <a:endParaRPr lang="it-IT"/>
          </a:p>
        </p:txBody>
      </p:sp>
    </p:spTree>
    <p:extLst>
      <p:ext uri="{BB962C8B-B14F-4D97-AF65-F5344CB8AC3E}">
        <p14:creationId xmlns:p14="http://schemas.microsoft.com/office/powerpoint/2010/main" val="964246006"/>
      </p:ext>
    </p:extLst>
  </p:cSld>
  <p:clrMapOvr>
    <a:masterClrMapping/>
  </p:clrMapOvr>
  <p:transition>
    <p:split/>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19ED38B-3296-41B3-99DD-BD3CA041B79B}" type="datetimeFigureOut">
              <a:rPr lang="it-IT"/>
              <a:pPr>
                <a:defRPr/>
              </a:pPr>
              <a:t>08/04/15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4979B6F3-8A15-49AD-ACBC-9DE2C4EF40EF}" type="slidenum">
              <a:rPr lang="it-IT"/>
              <a:pPr>
                <a:defRPr/>
              </a:pPr>
              <a:t>‹N›</a:t>
            </a:fld>
            <a:endParaRPr lang="it-IT"/>
          </a:p>
        </p:txBody>
      </p:sp>
    </p:spTree>
    <p:extLst>
      <p:ext uri="{BB962C8B-B14F-4D97-AF65-F5344CB8AC3E}">
        <p14:creationId xmlns:p14="http://schemas.microsoft.com/office/powerpoint/2010/main" val="1454686566"/>
      </p:ext>
    </p:extLst>
  </p:cSld>
  <p:clrMapOvr>
    <a:masterClrMapping/>
  </p:clrMapOvr>
  <p:transition>
    <p:split/>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06A681C-826A-459E-A591-2A00CCE56F83}"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1F79393-6B16-4AFA-A2D7-8B014C7FE5FF}" type="slidenum">
              <a:rPr lang="it-IT"/>
              <a:pPr>
                <a:defRPr/>
              </a:pPr>
              <a:t>‹N›</a:t>
            </a:fld>
            <a:endParaRPr lang="it-IT"/>
          </a:p>
        </p:txBody>
      </p:sp>
    </p:spTree>
    <p:extLst>
      <p:ext uri="{BB962C8B-B14F-4D97-AF65-F5344CB8AC3E}">
        <p14:creationId xmlns:p14="http://schemas.microsoft.com/office/powerpoint/2010/main" val="2666411752"/>
      </p:ext>
    </p:extLst>
  </p:cSld>
  <p:clrMapOvr>
    <a:masterClrMapping/>
  </p:clrMapOvr>
  <p:transition>
    <p:split/>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98732B84-3887-4073-9191-C5DE47FBD3D8}" type="datetimeFigureOut">
              <a:rPr lang="it-IT"/>
              <a:pPr>
                <a:defRPr/>
              </a:pPr>
              <a:t>08/04/15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7CD31C9-EEB3-4932-8637-D2C9BF1B2F1F}" type="slidenum">
              <a:rPr lang="it-IT"/>
              <a:pPr>
                <a:defRPr/>
              </a:pPr>
              <a:t>‹N›</a:t>
            </a:fld>
            <a:endParaRPr lang="it-IT"/>
          </a:p>
        </p:txBody>
      </p:sp>
    </p:spTree>
    <p:extLst>
      <p:ext uri="{BB962C8B-B14F-4D97-AF65-F5344CB8AC3E}">
        <p14:creationId xmlns:p14="http://schemas.microsoft.com/office/powerpoint/2010/main" val="2329857286"/>
      </p:ext>
    </p:extLst>
  </p:cSld>
  <p:clrMapOvr>
    <a:masterClrMapping/>
  </p:clrMapOvr>
  <p:transition>
    <p:split/>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5" name="Segnaposto piè di pagina 4"/>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6" name="Segnaposto numero diapositiva 5"/>
          <p:cNvSpPr>
            <a:spLocks noGrp="1"/>
          </p:cNvSpPr>
          <p:nvPr>
            <p:ph type="sldNum" sz="quarter" idx="12"/>
          </p:nvPr>
        </p:nvSpPr>
        <p:spPr/>
        <p:txBody>
          <a:bodyPr/>
          <a:lstStyle>
            <a:lvl1pPr fontAlgn="auto">
              <a:spcBef>
                <a:spcPts val="0"/>
              </a:spcBef>
              <a:spcAft>
                <a:spcPts val="0"/>
              </a:spcAft>
              <a:defRPr/>
            </a:lvl1pPr>
          </a:lstStyle>
          <a:p>
            <a:pPr>
              <a:defRPr/>
            </a:pPr>
            <a:fld id="{42ED271C-325B-4BBA-8F0F-4673063B0482}" type="slidenum">
              <a:rPr lang="it-IT"/>
              <a:pPr>
                <a:defRPr/>
              </a:pPr>
              <a:t>‹N›</a:t>
            </a:fld>
            <a:endParaRPr lang="it-IT"/>
          </a:p>
        </p:txBody>
      </p:sp>
    </p:spTree>
    <p:extLst>
      <p:ext uri="{BB962C8B-B14F-4D97-AF65-F5344CB8AC3E}">
        <p14:creationId xmlns:p14="http://schemas.microsoft.com/office/powerpoint/2010/main" val="15313959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5" name="Segnaposto piè di pagina 4"/>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6" name="Segnaposto numero diapositiva 5"/>
          <p:cNvSpPr>
            <a:spLocks noGrp="1"/>
          </p:cNvSpPr>
          <p:nvPr>
            <p:ph type="sldNum" sz="quarter" idx="12"/>
          </p:nvPr>
        </p:nvSpPr>
        <p:spPr/>
        <p:txBody>
          <a:bodyPr/>
          <a:lstStyle>
            <a:lvl1pPr fontAlgn="auto">
              <a:spcBef>
                <a:spcPts val="0"/>
              </a:spcBef>
              <a:spcAft>
                <a:spcPts val="0"/>
              </a:spcAft>
              <a:defRPr/>
            </a:lvl1pPr>
          </a:lstStyle>
          <a:p>
            <a:pPr>
              <a:defRPr/>
            </a:pPr>
            <a:fld id="{4D4C6EC5-4D7C-4C1E-9E10-552717928E17}" type="slidenum">
              <a:rPr lang="it-IT"/>
              <a:pPr>
                <a:defRPr/>
              </a:pPr>
              <a:t>‹N›</a:t>
            </a:fld>
            <a:endParaRPr lang="it-IT"/>
          </a:p>
        </p:txBody>
      </p:sp>
    </p:spTree>
    <p:extLst>
      <p:ext uri="{BB962C8B-B14F-4D97-AF65-F5344CB8AC3E}">
        <p14:creationId xmlns:p14="http://schemas.microsoft.com/office/powerpoint/2010/main" val="2539598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BF0F1BC-C0AF-4FE5-89A4-A06B4918537C}" type="datetimeFigureOut">
              <a:rPr lang="it-IT" smtClean="0"/>
              <a:t>08/04/15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39087534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5" name="Segnaposto piè di pagina 4"/>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6" name="Segnaposto numero diapositiva 5"/>
          <p:cNvSpPr>
            <a:spLocks noGrp="1"/>
          </p:cNvSpPr>
          <p:nvPr>
            <p:ph type="sldNum" sz="quarter" idx="12"/>
          </p:nvPr>
        </p:nvSpPr>
        <p:spPr/>
        <p:txBody>
          <a:bodyPr/>
          <a:lstStyle>
            <a:lvl1pPr fontAlgn="auto">
              <a:spcBef>
                <a:spcPts val="0"/>
              </a:spcBef>
              <a:spcAft>
                <a:spcPts val="0"/>
              </a:spcAft>
              <a:defRPr/>
            </a:lvl1pPr>
          </a:lstStyle>
          <a:p>
            <a:pPr>
              <a:defRPr/>
            </a:pPr>
            <a:fld id="{EB94EA4A-C3A9-417A-8552-CF31EC275595}" type="slidenum">
              <a:rPr lang="it-IT"/>
              <a:pPr>
                <a:defRPr/>
              </a:pPr>
              <a:t>‹N›</a:t>
            </a:fld>
            <a:endParaRPr lang="it-IT"/>
          </a:p>
        </p:txBody>
      </p:sp>
    </p:spTree>
    <p:extLst>
      <p:ext uri="{BB962C8B-B14F-4D97-AF65-F5344CB8AC3E}">
        <p14:creationId xmlns:p14="http://schemas.microsoft.com/office/powerpoint/2010/main" val="3692923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6" name="Segnaposto piè di pagina 5"/>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7" name="Segnaposto numero diapositiva 6"/>
          <p:cNvSpPr>
            <a:spLocks noGrp="1"/>
          </p:cNvSpPr>
          <p:nvPr>
            <p:ph type="sldNum" sz="quarter" idx="12"/>
          </p:nvPr>
        </p:nvSpPr>
        <p:spPr/>
        <p:txBody>
          <a:bodyPr/>
          <a:lstStyle>
            <a:lvl1pPr fontAlgn="auto">
              <a:spcBef>
                <a:spcPts val="0"/>
              </a:spcBef>
              <a:spcAft>
                <a:spcPts val="0"/>
              </a:spcAft>
              <a:defRPr/>
            </a:lvl1pPr>
          </a:lstStyle>
          <a:p>
            <a:pPr>
              <a:defRPr/>
            </a:pPr>
            <a:fld id="{A1649F2C-89FD-4027-8FC7-AE1EBB29AA53}" type="slidenum">
              <a:rPr lang="it-IT"/>
              <a:pPr>
                <a:defRPr/>
              </a:pPr>
              <a:t>‹N›</a:t>
            </a:fld>
            <a:endParaRPr lang="it-IT"/>
          </a:p>
        </p:txBody>
      </p:sp>
    </p:spTree>
    <p:extLst>
      <p:ext uri="{BB962C8B-B14F-4D97-AF65-F5344CB8AC3E}">
        <p14:creationId xmlns:p14="http://schemas.microsoft.com/office/powerpoint/2010/main" val="25358826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8" name="Segnaposto piè di pagina 7"/>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9" name="Segnaposto numero diapositiva 8"/>
          <p:cNvSpPr>
            <a:spLocks noGrp="1"/>
          </p:cNvSpPr>
          <p:nvPr>
            <p:ph type="sldNum" sz="quarter" idx="12"/>
          </p:nvPr>
        </p:nvSpPr>
        <p:spPr/>
        <p:txBody>
          <a:bodyPr/>
          <a:lstStyle>
            <a:lvl1pPr fontAlgn="auto">
              <a:spcBef>
                <a:spcPts val="0"/>
              </a:spcBef>
              <a:spcAft>
                <a:spcPts val="0"/>
              </a:spcAft>
              <a:defRPr/>
            </a:lvl1pPr>
          </a:lstStyle>
          <a:p>
            <a:pPr>
              <a:defRPr/>
            </a:pPr>
            <a:fld id="{391CF3E6-61C1-4E45-9C5C-D9746EAF0D80}" type="slidenum">
              <a:rPr lang="it-IT"/>
              <a:pPr>
                <a:defRPr/>
              </a:pPr>
              <a:t>‹N›</a:t>
            </a:fld>
            <a:endParaRPr lang="it-IT"/>
          </a:p>
        </p:txBody>
      </p:sp>
    </p:spTree>
    <p:extLst>
      <p:ext uri="{BB962C8B-B14F-4D97-AF65-F5344CB8AC3E}">
        <p14:creationId xmlns:p14="http://schemas.microsoft.com/office/powerpoint/2010/main" val="42502441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4" name="Segnaposto piè di pagina 3"/>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5" name="Segnaposto numero diapositiva 4"/>
          <p:cNvSpPr>
            <a:spLocks noGrp="1"/>
          </p:cNvSpPr>
          <p:nvPr>
            <p:ph type="sldNum" sz="quarter" idx="12"/>
          </p:nvPr>
        </p:nvSpPr>
        <p:spPr/>
        <p:txBody>
          <a:bodyPr/>
          <a:lstStyle>
            <a:lvl1pPr fontAlgn="auto">
              <a:spcBef>
                <a:spcPts val="0"/>
              </a:spcBef>
              <a:spcAft>
                <a:spcPts val="0"/>
              </a:spcAft>
              <a:defRPr/>
            </a:lvl1pPr>
          </a:lstStyle>
          <a:p>
            <a:pPr>
              <a:defRPr/>
            </a:pPr>
            <a:fld id="{C06DD12C-4EED-462A-ADD3-6C73C196940F}" type="slidenum">
              <a:rPr lang="it-IT"/>
              <a:pPr>
                <a:defRPr/>
              </a:pPr>
              <a:t>‹N›</a:t>
            </a:fld>
            <a:endParaRPr lang="it-IT"/>
          </a:p>
        </p:txBody>
      </p:sp>
    </p:spTree>
    <p:extLst>
      <p:ext uri="{BB962C8B-B14F-4D97-AF65-F5344CB8AC3E}">
        <p14:creationId xmlns:p14="http://schemas.microsoft.com/office/powerpoint/2010/main" val="25224281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3" name="Segnaposto piè di pagina 2"/>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4" name="Segnaposto numero diapositiva 3"/>
          <p:cNvSpPr>
            <a:spLocks noGrp="1"/>
          </p:cNvSpPr>
          <p:nvPr>
            <p:ph type="sldNum" sz="quarter" idx="12"/>
          </p:nvPr>
        </p:nvSpPr>
        <p:spPr/>
        <p:txBody>
          <a:bodyPr/>
          <a:lstStyle>
            <a:lvl1pPr fontAlgn="auto">
              <a:spcBef>
                <a:spcPts val="0"/>
              </a:spcBef>
              <a:spcAft>
                <a:spcPts val="0"/>
              </a:spcAft>
              <a:defRPr/>
            </a:lvl1pPr>
          </a:lstStyle>
          <a:p>
            <a:pPr>
              <a:defRPr/>
            </a:pPr>
            <a:fld id="{6BAE88AB-8244-4219-A554-3EF58A4C4024}" type="slidenum">
              <a:rPr lang="it-IT"/>
              <a:pPr>
                <a:defRPr/>
              </a:pPr>
              <a:t>‹N›</a:t>
            </a:fld>
            <a:endParaRPr lang="it-IT"/>
          </a:p>
        </p:txBody>
      </p:sp>
    </p:spTree>
    <p:extLst>
      <p:ext uri="{BB962C8B-B14F-4D97-AF65-F5344CB8AC3E}">
        <p14:creationId xmlns:p14="http://schemas.microsoft.com/office/powerpoint/2010/main" val="23123002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6" name="Segnaposto piè di pagina 5"/>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7" name="Segnaposto numero diapositiva 6"/>
          <p:cNvSpPr>
            <a:spLocks noGrp="1"/>
          </p:cNvSpPr>
          <p:nvPr>
            <p:ph type="sldNum" sz="quarter" idx="12"/>
          </p:nvPr>
        </p:nvSpPr>
        <p:spPr/>
        <p:txBody>
          <a:bodyPr/>
          <a:lstStyle>
            <a:lvl1pPr fontAlgn="auto">
              <a:spcBef>
                <a:spcPts val="0"/>
              </a:spcBef>
              <a:spcAft>
                <a:spcPts val="0"/>
              </a:spcAft>
              <a:defRPr/>
            </a:lvl1pPr>
          </a:lstStyle>
          <a:p>
            <a:pPr>
              <a:defRPr/>
            </a:pPr>
            <a:fld id="{4B704D0B-705D-4261-BE84-A71357A866E9}" type="slidenum">
              <a:rPr lang="it-IT"/>
              <a:pPr>
                <a:defRPr/>
              </a:pPr>
              <a:t>‹N›</a:t>
            </a:fld>
            <a:endParaRPr lang="it-IT"/>
          </a:p>
        </p:txBody>
      </p:sp>
    </p:spTree>
    <p:extLst>
      <p:ext uri="{BB962C8B-B14F-4D97-AF65-F5344CB8AC3E}">
        <p14:creationId xmlns:p14="http://schemas.microsoft.com/office/powerpoint/2010/main" val="35071371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6" name="Segnaposto piè di pagina 5"/>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7" name="Segnaposto numero diapositiva 6"/>
          <p:cNvSpPr>
            <a:spLocks noGrp="1"/>
          </p:cNvSpPr>
          <p:nvPr>
            <p:ph type="sldNum" sz="quarter" idx="12"/>
          </p:nvPr>
        </p:nvSpPr>
        <p:spPr/>
        <p:txBody>
          <a:bodyPr/>
          <a:lstStyle>
            <a:lvl1pPr fontAlgn="auto">
              <a:spcBef>
                <a:spcPts val="0"/>
              </a:spcBef>
              <a:spcAft>
                <a:spcPts val="0"/>
              </a:spcAft>
              <a:defRPr/>
            </a:lvl1pPr>
          </a:lstStyle>
          <a:p>
            <a:pPr>
              <a:defRPr/>
            </a:pPr>
            <a:fld id="{1B26B6B8-37B7-4694-A1DA-1C628187025A}" type="slidenum">
              <a:rPr lang="it-IT"/>
              <a:pPr>
                <a:defRPr/>
              </a:pPr>
              <a:t>‹N›</a:t>
            </a:fld>
            <a:endParaRPr lang="it-IT"/>
          </a:p>
        </p:txBody>
      </p:sp>
    </p:spTree>
    <p:extLst>
      <p:ext uri="{BB962C8B-B14F-4D97-AF65-F5344CB8AC3E}">
        <p14:creationId xmlns:p14="http://schemas.microsoft.com/office/powerpoint/2010/main" val="35073247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5" name="Segnaposto piè di pagina 4"/>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6" name="Segnaposto numero diapositiva 5"/>
          <p:cNvSpPr>
            <a:spLocks noGrp="1"/>
          </p:cNvSpPr>
          <p:nvPr>
            <p:ph type="sldNum" sz="quarter" idx="12"/>
          </p:nvPr>
        </p:nvSpPr>
        <p:spPr/>
        <p:txBody>
          <a:bodyPr/>
          <a:lstStyle>
            <a:lvl1pPr fontAlgn="auto">
              <a:spcBef>
                <a:spcPts val="0"/>
              </a:spcBef>
              <a:spcAft>
                <a:spcPts val="0"/>
              </a:spcAft>
              <a:defRPr/>
            </a:lvl1pPr>
          </a:lstStyle>
          <a:p>
            <a:pPr>
              <a:defRPr/>
            </a:pPr>
            <a:fld id="{E8547A4D-AE3C-409A-8FA9-F7432658E207}" type="slidenum">
              <a:rPr lang="it-IT"/>
              <a:pPr>
                <a:defRPr/>
              </a:pPr>
              <a:t>‹N›</a:t>
            </a:fld>
            <a:endParaRPr lang="it-IT"/>
          </a:p>
        </p:txBody>
      </p:sp>
    </p:spTree>
    <p:extLst>
      <p:ext uri="{BB962C8B-B14F-4D97-AF65-F5344CB8AC3E}">
        <p14:creationId xmlns:p14="http://schemas.microsoft.com/office/powerpoint/2010/main" val="42410634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5" name="Segnaposto piè di pagina 4"/>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6" name="Segnaposto numero diapositiva 5"/>
          <p:cNvSpPr>
            <a:spLocks noGrp="1"/>
          </p:cNvSpPr>
          <p:nvPr>
            <p:ph type="sldNum" sz="quarter" idx="12"/>
          </p:nvPr>
        </p:nvSpPr>
        <p:spPr/>
        <p:txBody>
          <a:bodyPr/>
          <a:lstStyle>
            <a:lvl1pPr fontAlgn="auto">
              <a:spcBef>
                <a:spcPts val="0"/>
              </a:spcBef>
              <a:spcAft>
                <a:spcPts val="0"/>
              </a:spcAft>
              <a:defRPr/>
            </a:lvl1pPr>
          </a:lstStyle>
          <a:p>
            <a:pPr>
              <a:defRPr/>
            </a:pPr>
            <a:fld id="{59C25626-1CD3-4681-B9A0-D0C25F24844D}" type="slidenum">
              <a:rPr lang="it-IT"/>
              <a:pPr>
                <a:defRPr/>
              </a:pPr>
              <a:t>‹N›</a:t>
            </a:fld>
            <a:endParaRPr lang="it-IT"/>
          </a:p>
        </p:txBody>
      </p:sp>
    </p:spTree>
    <p:extLst>
      <p:ext uri="{BB962C8B-B14F-4D97-AF65-F5344CB8AC3E}">
        <p14:creationId xmlns:p14="http://schemas.microsoft.com/office/powerpoint/2010/main" val="33404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tabella 2"/>
          <p:cNvSpPr>
            <a:spLocks noGrp="1"/>
          </p:cNvSpPr>
          <p:nvPr>
            <p:ph type="tbl" idx="1"/>
          </p:nvPr>
        </p:nvSpPr>
        <p:spPr>
          <a:xfrm>
            <a:off x="457200" y="1600200"/>
            <a:ext cx="8229600" cy="4525963"/>
          </a:xfrm>
        </p:spPr>
        <p:txBody>
          <a:bodyPr/>
          <a:lstStyle/>
          <a:p>
            <a:pPr lvl="0"/>
            <a:endParaRPr lang="it-IT" noProof="0"/>
          </a:p>
        </p:txBody>
      </p:sp>
      <p:sp>
        <p:nvSpPr>
          <p:cNvPr id="4" name="Segnaposto data 3"/>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5" name="Segnaposto piè di pagina 4"/>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6" name="Segnaposto numero diapositiva 5"/>
          <p:cNvSpPr>
            <a:spLocks noGrp="1"/>
          </p:cNvSpPr>
          <p:nvPr>
            <p:ph type="sldNum" sz="quarter" idx="12"/>
          </p:nvPr>
        </p:nvSpPr>
        <p:spPr/>
        <p:txBody>
          <a:bodyPr/>
          <a:lstStyle>
            <a:lvl1pPr fontAlgn="auto">
              <a:spcBef>
                <a:spcPts val="0"/>
              </a:spcBef>
              <a:spcAft>
                <a:spcPts val="0"/>
              </a:spcAft>
              <a:defRPr/>
            </a:lvl1pPr>
          </a:lstStyle>
          <a:p>
            <a:pPr>
              <a:defRPr/>
            </a:pPr>
            <a:fld id="{0AAA1769-4864-4CE0-AF6E-AB3D87AA080B}" type="slidenum">
              <a:rPr lang="it-IT"/>
              <a:pPr>
                <a:defRPr/>
              </a:pPr>
              <a:t>‹N›</a:t>
            </a:fld>
            <a:endParaRPr lang="it-IT"/>
          </a:p>
        </p:txBody>
      </p:sp>
    </p:spTree>
    <p:extLst>
      <p:ext uri="{BB962C8B-B14F-4D97-AF65-F5344CB8AC3E}">
        <p14:creationId xmlns:p14="http://schemas.microsoft.com/office/powerpoint/2010/main" val="3413460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BF0F1BC-C0AF-4FE5-89A4-A06B4918537C}" type="datetimeFigureOut">
              <a:rPr lang="it-IT" smtClean="0"/>
              <a:t>08/04/15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4A258B2-AE68-4301-ACE4-2ADFE386CC3C}" type="slidenum">
              <a:rPr lang="it-IT" smtClean="0"/>
              <a:t>‹N›</a:t>
            </a:fld>
            <a:endParaRPr lang="it-IT"/>
          </a:p>
        </p:txBody>
      </p:sp>
    </p:spTree>
    <p:extLst>
      <p:ext uri="{BB962C8B-B14F-4D97-AF65-F5344CB8AC3E}">
        <p14:creationId xmlns:p14="http://schemas.microsoft.com/office/powerpoint/2010/main" val="9958822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AndTwoObj" preserve="1">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4648200" y="1600200"/>
            <a:ext cx="4038600" cy="21859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4648200" y="3938588"/>
            <a:ext cx="4038600" cy="218757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p:txBody>
          <a:bodyPr/>
          <a:lstStyle>
            <a:lvl1pPr fontAlgn="auto">
              <a:spcBef>
                <a:spcPts val="0"/>
              </a:spcBef>
              <a:spcAft>
                <a:spcPts val="0"/>
              </a:spcAft>
              <a:defRPr/>
            </a:lvl1pPr>
          </a:lstStyle>
          <a:p>
            <a:pPr>
              <a:defRPr/>
            </a:pPr>
            <a:endParaRPr lang="it-IT"/>
          </a:p>
        </p:txBody>
      </p:sp>
      <p:sp>
        <p:nvSpPr>
          <p:cNvPr id="7" name="Segnaposto piè di pagina 6"/>
          <p:cNvSpPr>
            <a:spLocks noGrp="1"/>
          </p:cNvSpPr>
          <p:nvPr>
            <p:ph type="ftr" sz="quarter" idx="11"/>
          </p:nvPr>
        </p:nvSpPr>
        <p:spPr/>
        <p:txBody>
          <a:bodyPr/>
          <a:lstStyle>
            <a:lvl1pPr fontAlgn="auto">
              <a:spcBef>
                <a:spcPts val="0"/>
              </a:spcBef>
              <a:spcAft>
                <a:spcPts val="0"/>
              </a:spcAft>
              <a:defRPr/>
            </a:lvl1pPr>
          </a:lstStyle>
          <a:p>
            <a:pPr>
              <a:defRPr/>
            </a:pPr>
            <a:endParaRPr lang="it-IT"/>
          </a:p>
        </p:txBody>
      </p:sp>
      <p:sp>
        <p:nvSpPr>
          <p:cNvPr id="8" name="Segnaposto numero diapositiva 7"/>
          <p:cNvSpPr>
            <a:spLocks noGrp="1"/>
          </p:cNvSpPr>
          <p:nvPr>
            <p:ph type="sldNum" sz="quarter" idx="12"/>
          </p:nvPr>
        </p:nvSpPr>
        <p:spPr/>
        <p:txBody>
          <a:bodyPr/>
          <a:lstStyle>
            <a:lvl1pPr fontAlgn="auto">
              <a:spcBef>
                <a:spcPts val="0"/>
              </a:spcBef>
              <a:spcAft>
                <a:spcPts val="0"/>
              </a:spcAft>
              <a:defRPr/>
            </a:lvl1pPr>
          </a:lstStyle>
          <a:p>
            <a:pPr>
              <a:defRPr/>
            </a:pPr>
            <a:fld id="{B73C768B-52F8-4A2F-9021-2E6EAD313AD6}" type="slidenum">
              <a:rPr lang="it-IT"/>
              <a:pPr>
                <a:defRPr/>
              </a:pPr>
              <a:t>‹N›</a:t>
            </a:fld>
            <a:endParaRPr lang="it-IT"/>
          </a:p>
        </p:txBody>
      </p:sp>
    </p:spTree>
    <p:extLst>
      <p:ext uri="{BB962C8B-B14F-4D97-AF65-F5344CB8AC3E}">
        <p14:creationId xmlns:p14="http://schemas.microsoft.com/office/powerpoint/2010/main" val="148632880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670"/>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940" indent="0" algn="ctr">
              <a:buNone/>
              <a:defRPr>
                <a:solidFill>
                  <a:schemeClr val="tx1">
                    <a:tint val="75000"/>
                  </a:schemeClr>
                </a:solidFill>
              </a:defRPr>
            </a:lvl2pPr>
            <a:lvl3pPr marL="913883" indent="0" algn="ctr">
              <a:buNone/>
              <a:defRPr>
                <a:solidFill>
                  <a:schemeClr val="tx1">
                    <a:tint val="75000"/>
                  </a:schemeClr>
                </a:solidFill>
              </a:defRPr>
            </a:lvl3pPr>
            <a:lvl4pPr marL="1370830" indent="0" algn="ctr">
              <a:buNone/>
              <a:defRPr>
                <a:solidFill>
                  <a:schemeClr val="tx1">
                    <a:tint val="75000"/>
                  </a:schemeClr>
                </a:solidFill>
              </a:defRPr>
            </a:lvl4pPr>
            <a:lvl5pPr marL="1827772" indent="0" algn="ctr">
              <a:buNone/>
              <a:defRPr>
                <a:solidFill>
                  <a:schemeClr val="tx1">
                    <a:tint val="75000"/>
                  </a:schemeClr>
                </a:solidFill>
              </a:defRPr>
            </a:lvl5pPr>
            <a:lvl6pPr marL="2284713" indent="0" algn="ctr">
              <a:buNone/>
              <a:defRPr>
                <a:solidFill>
                  <a:schemeClr val="tx1">
                    <a:tint val="75000"/>
                  </a:schemeClr>
                </a:solidFill>
              </a:defRPr>
            </a:lvl6pPr>
            <a:lvl7pPr marL="2741659" indent="0" algn="ctr">
              <a:buNone/>
              <a:defRPr>
                <a:solidFill>
                  <a:schemeClr val="tx1">
                    <a:tint val="75000"/>
                  </a:schemeClr>
                </a:solidFill>
              </a:defRPr>
            </a:lvl7pPr>
            <a:lvl8pPr marL="3198596" indent="0" algn="ctr">
              <a:buNone/>
              <a:defRPr>
                <a:solidFill>
                  <a:schemeClr val="tx1">
                    <a:tint val="75000"/>
                  </a:schemeClr>
                </a:solidFill>
              </a:defRPr>
            </a:lvl8pPr>
            <a:lvl9pPr marL="3655543"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B7EAC49-5B17-4021-B478-77C5BE6A9E99}"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37011E9-78C0-4700-A16A-71F2F3A9E6A5}" type="slidenum">
              <a:rPr lang="it-IT"/>
              <a:pPr>
                <a:defRPr/>
              </a:pPr>
              <a:t>‹N›</a:t>
            </a:fld>
            <a:endParaRPr lang="it-IT"/>
          </a:p>
        </p:txBody>
      </p:sp>
    </p:spTree>
    <p:extLst>
      <p:ext uri="{BB962C8B-B14F-4D97-AF65-F5344CB8AC3E}">
        <p14:creationId xmlns:p14="http://schemas.microsoft.com/office/powerpoint/2010/main" val="10938462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4AB1325-19E3-41D7-9272-BD98787B7BD8}"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9628207-8087-49B4-941A-C8DE77084592}" type="slidenum">
              <a:rPr lang="it-IT"/>
              <a:pPr>
                <a:defRPr/>
              </a:pPr>
              <a:t>‹N›</a:t>
            </a:fld>
            <a:endParaRPr lang="it-IT"/>
          </a:p>
        </p:txBody>
      </p:sp>
    </p:spTree>
    <p:extLst>
      <p:ext uri="{BB962C8B-B14F-4D97-AF65-F5344CB8AC3E}">
        <p14:creationId xmlns:p14="http://schemas.microsoft.com/office/powerpoint/2010/main" val="342496748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7155"/>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32"/>
            <a:ext cx="7772400" cy="1500187"/>
          </a:xfrm>
        </p:spPr>
        <p:txBody>
          <a:bodyPr anchor="b"/>
          <a:lstStyle>
            <a:lvl1pPr marL="0" indent="0">
              <a:buNone/>
              <a:defRPr sz="2000">
                <a:solidFill>
                  <a:schemeClr val="tx1">
                    <a:tint val="75000"/>
                  </a:schemeClr>
                </a:solidFill>
              </a:defRPr>
            </a:lvl1pPr>
            <a:lvl2pPr marL="456940" indent="0">
              <a:buNone/>
              <a:defRPr sz="1800">
                <a:solidFill>
                  <a:schemeClr val="tx1">
                    <a:tint val="75000"/>
                  </a:schemeClr>
                </a:solidFill>
              </a:defRPr>
            </a:lvl2pPr>
            <a:lvl3pPr marL="913883" indent="0">
              <a:buNone/>
              <a:defRPr sz="1600">
                <a:solidFill>
                  <a:schemeClr val="tx1">
                    <a:tint val="75000"/>
                  </a:schemeClr>
                </a:solidFill>
              </a:defRPr>
            </a:lvl3pPr>
            <a:lvl4pPr marL="1370830" indent="0">
              <a:buNone/>
              <a:defRPr sz="1400">
                <a:solidFill>
                  <a:schemeClr val="tx1">
                    <a:tint val="75000"/>
                  </a:schemeClr>
                </a:solidFill>
              </a:defRPr>
            </a:lvl4pPr>
            <a:lvl5pPr marL="1827772" indent="0">
              <a:buNone/>
              <a:defRPr sz="1400">
                <a:solidFill>
                  <a:schemeClr val="tx1">
                    <a:tint val="75000"/>
                  </a:schemeClr>
                </a:solidFill>
              </a:defRPr>
            </a:lvl5pPr>
            <a:lvl6pPr marL="2284713" indent="0">
              <a:buNone/>
              <a:defRPr sz="1400">
                <a:solidFill>
                  <a:schemeClr val="tx1">
                    <a:tint val="75000"/>
                  </a:schemeClr>
                </a:solidFill>
              </a:defRPr>
            </a:lvl6pPr>
            <a:lvl7pPr marL="2741659" indent="0">
              <a:buNone/>
              <a:defRPr sz="1400">
                <a:solidFill>
                  <a:schemeClr val="tx1">
                    <a:tint val="75000"/>
                  </a:schemeClr>
                </a:solidFill>
              </a:defRPr>
            </a:lvl7pPr>
            <a:lvl8pPr marL="3198596" indent="0">
              <a:buNone/>
              <a:defRPr sz="1400">
                <a:solidFill>
                  <a:schemeClr val="tx1">
                    <a:tint val="75000"/>
                  </a:schemeClr>
                </a:solidFill>
              </a:defRPr>
            </a:lvl8pPr>
            <a:lvl9pPr marL="3655543"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94A16AD-F4F2-4BEB-899E-C5CA3C0823C4}" type="datetimeFigureOut">
              <a:rPr lang="it-IT"/>
              <a:pPr>
                <a:defRPr/>
              </a:pPr>
              <a:t>08/04/15</a:t>
            </a:fld>
            <a:endParaRPr lang="it-IT"/>
          </a:p>
        </p:txBody>
      </p:sp>
      <p:sp>
        <p:nvSpPr>
          <p:cNvPr id="5" name="Segnaposto piè di pagina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DB4BAF5-F3B3-4D9F-B007-5F9C1B765E2B}" type="slidenum">
              <a:rPr lang="it-IT"/>
              <a:pPr>
                <a:defRPr/>
              </a:pPr>
              <a:t>‹N›</a:t>
            </a:fld>
            <a:endParaRPr lang="it-IT"/>
          </a:p>
        </p:txBody>
      </p:sp>
    </p:spTree>
    <p:extLst>
      <p:ext uri="{BB962C8B-B14F-4D97-AF65-F5344CB8AC3E}">
        <p14:creationId xmlns:p14="http://schemas.microsoft.com/office/powerpoint/2010/main" val="370407203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1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1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56D8EF22-B548-43EB-9A85-CF1FF909221B}"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EAB502A-0974-408A-B511-373EB8491114}" type="slidenum">
              <a:rPr lang="it-IT"/>
              <a:pPr>
                <a:defRPr/>
              </a:pPr>
              <a:t>‹N›</a:t>
            </a:fld>
            <a:endParaRPr lang="it-IT"/>
          </a:p>
        </p:txBody>
      </p:sp>
    </p:spTree>
    <p:extLst>
      <p:ext uri="{BB962C8B-B14F-4D97-AF65-F5344CB8AC3E}">
        <p14:creationId xmlns:p14="http://schemas.microsoft.com/office/powerpoint/2010/main" val="322279969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6940" indent="0">
              <a:buNone/>
              <a:defRPr sz="2000" b="1"/>
            </a:lvl2pPr>
            <a:lvl3pPr marL="913883" indent="0">
              <a:buNone/>
              <a:defRPr sz="1800" b="1"/>
            </a:lvl3pPr>
            <a:lvl4pPr marL="1370830" indent="0">
              <a:buNone/>
              <a:defRPr sz="1600" b="1"/>
            </a:lvl4pPr>
            <a:lvl5pPr marL="1827772" indent="0">
              <a:buNone/>
              <a:defRPr sz="1600" b="1"/>
            </a:lvl5pPr>
            <a:lvl6pPr marL="2284713" indent="0">
              <a:buNone/>
              <a:defRPr sz="1600" b="1"/>
            </a:lvl6pPr>
            <a:lvl7pPr marL="2741659" indent="0">
              <a:buNone/>
              <a:defRPr sz="1600" b="1"/>
            </a:lvl7pPr>
            <a:lvl8pPr marL="3198596" indent="0">
              <a:buNone/>
              <a:defRPr sz="1600" b="1"/>
            </a:lvl8pPr>
            <a:lvl9pPr marL="3655543"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148" y="1535113"/>
            <a:ext cx="4041775" cy="639762"/>
          </a:xfrm>
        </p:spPr>
        <p:txBody>
          <a:bodyPr anchor="b"/>
          <a:lstStyle>
            <a:lvl1pPr marL="0" indent="0">
              <a:buNone/>
              <a:defRPr sz="2400" b="1"/>
            </a:lvl1pPr>
            <a:lvl2pPr marL="456940" indent="0">
              <a:buNone/>
              <a:defRPr sz="2000" b="1"/>
            </a:lvl2pPr>
            <a:lvl3pPr marL="913883" indent="0">
              <a:buNone/>
              <a:defRPr sz="1800" b="1"/>
            </a:lvl3pPr>
            <a:lvl4pPr marL="1370830" indent="0">
              <a:buNone/>
              <a:defRPr sz="1600" b="1"/>
            </a:lvl4pPr>
            <a:lvl5pPr marL="1827772" indent="0">
              <a:buNone/>
              <a:defRPr sz="1600" b="1"/>
            </a:lvl5pPr>
            <a:lvl6pPr marL="2284713" indent="0">
              <a:buNone/>
              <a:defRPr sz="1600" b="1"/>
            </a:lvl6pPr>
            <a:lvl7pPr marL="2741659" indent="0">
              <a:buNone/>
              <a:defRPr sz="1600" b="1"/>
            </a:lvl7pPr>
            <a:lvl8pPr marL="3198596" indent="0">
              <a:buNone/>
              <a:defRPr sz="1600" b="1"/>
            </a:lvl8pPr>
            <a:lvl9pPr marL="3655543"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14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DD4BB8D-C222-4FC7-B74A-D398C12EEBB3}" type="datetimeFigureOut">
              <a:rPr lang="it-IT"/>
              <a:pPr>
                <a:defRPr/>
              </a:pPr>
              <a:t>08/04/15</a:t>
            </a:fld>
            <a:endParaRPr lang="it-IT"/>
          </a:p>
        </p:txBody>
      </p:sp>
      <p:sp>
        <p:nvSpPr>
          <p:cNvPr id="8" name="Segnaposto piè di pagina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9" name="Segnaposto numero diapositiva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CC11A3B-3E4B-44C9-97F3-3B5AB5A446BB}" type="slidenum">
              <a:rPr lang="it-IT"/>
              <a:pPr>
                <a:defRPr/>
              </a:pPr>
              <a:t>‹N›</a:t>
            </a:fld>
            <a:endParaRPr lang="it-IT"/>
          </a:p>
        </p:txBody>
      </p:sp>
    </p:spTree>
    <p:extLst>
      <p:ext uri="{BB962C8B-B14F-4D97-AF65-F5344CB8AC3E}">
        <p14:creationId xmlns:p14="http://schemas.microsoft.com/office/powerpoint/2010/main" val="7741552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28E3A04-919D-4B1F-AD53-E326641C5A10}" type="datetimeFigureOut">
              <a:rPr lang="it-IT"/>
              <a:pPr>
                <a:defRPr/>
              </a:pPr>
              <a:t>08/04/15</a:t>
            </a:fld>
            <a:endParaRPr lang="it-IT"/>
          </a:p>
        </p:txBody>
      </p:sp>
      <p:sp>
        <p:nvSpPr>
          <p:cNvPr id="4" name="Segnaposto piè di pagina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5" name="Segnaposto numero diapositiva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DFDDA6E-D475-4FD7-8198-764B6ADDF28B}" type="slidenum">
              <a:rPr lang="it-IT"/>
              <a:pPr>
                <a:defRPr/>
              </a:pPr>
              <a:t>‹N›</a:t>
            </a:fld>
            <a:endParaRPr lang="it-IT"/>
          </a:p>
        </p:txBody>
      </p:sp>
    </p:spTree>
    <p:extLst>
      <p:ext uri="{BB962C8B-B14F-4D97-AF65-F5344CB8AC3E}">
        <p14:creationId xmlns:p14="http://schemas.microsoft.com/office/powerpoint/2010/main" val="58111189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8D8E93D-A688-4945-908D-E4FA2A7A2079}" type="datetimeFigureOut">
              <a:rPr lang="it-IT"/>
              <a:pPr>
                <a:defRPr/>
              </a:pPr>
              <a:t>08/04/15</a:t>
            </a:fld>
            <a:endParaRPr lang="it-IT"/>
          </a:p>
        </p:txBody>
      </p:sp>
      <p:sp>
        <p:nvSpPr>
          <p:cNvPr id="3" name="Segnaposto piè di pagina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4" name="Segnaposto numero diapositiva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1CB8B7C-AD22-4107-904D-816C7ABF262C}" type="slidenum">
              <a:rPr lang="it-IT"/>
              <a:pPr>
                <a:defRPr/>
              </a:pPr>
              <a:t>‹N›</a:t>
            </a:fld>
            <a:endParaRPr lang="it-IT"/>
          </a:p>
        </p:txBody>
      </p:sp>
    </p:spTree>
    <p:extLst>
      <p:ext uri="{BB962C8B-B14F-4D97-AF65-F5344CB8AC3E}">
        <p14:creationId xmlns:p14="http://schemas.microsoft.com/office/powerpoint/2010/main" val="135562857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2"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2" y="1435102"/>
            <a:ext cx="3008313" cy="4691063"/>
          </a:xfrm>
        </p:spPr>
        <p:txBody>
          <a:bodyPr/>
          <a:lstStyle>
            <a:lvl1pPr marL="0" indent="0">
              <a:buNone/>
              <a:defRPr sz="1400"/>
            </a:lvl1pPr>
            <a:lvl2pPr marL="456940" indent="0">
              <a:buNone/>
              <a:defRPr sz="1200"/>
            </a:lvl2pPr>
            <a:lvl3pPr marL="913883" indent="0">
              <a:buNone/>
              <a:defRPr sz="1000"/>
            </a:lvl3pPr>
            <a:lvl4pPr marL="1370830" indent="0">
              <a:buNone/>
              <a:defRPr sz="900"/>
            </a:lvl4pPr>
            <a:lvl5pPr marL="1827772" indent="0">
              <a:buNone/>
              <a:defRPr sz="900"/>
            </a:lvl5pPr>
            <a:lvl6pPr marL="2284713" indent="0">
              <a:buNone/>
              <a:defRPr sz="900"/>
            </a:lvl6pPr>
            <a:lvl7pPr marL="2741659" indent="0">
              <a:buNone/>
              <a:defRPr sz="900"/>
            </a:lvl7pPr>
            <a:lvl8pPr marL="3198596" indent="0">
              <a:buNone/>
              <a:defRPr sz="900"/>
            </a:lvl8pPr>
            <a:lvl9pPr marL="3655543"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D7535DD-71E6-4772-8026-1FF151043682}"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2246787-D7B1-4071-945F-CD8C4C0C82E8}" type="slidenum">
              <a:rPr lang="it-IT"/>
              <a:pPr>
                <a:defRPr/>
              </a:pPr>
              <a:t>‹N›</a:t>
            </a:fld>
            <a:endParaRPr lang="it-IT"/>
          </a:p>
        </p:txBody>
      </p:sp>
    </p:spTree>
    <p:extLst>
      <p:ext uri="{BB962C8B-B14F-4D97-AF65-F5344CB8AC3E}">
        <p14:creationId xmlns:p14="http://schemas.microsoft.com/office/powerpoint/2010/main" val="257999537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6940" indent="0">
              <a:buNone/>
              <a:defRPr sz="2800"/>
            </a:lvl2pPr>
            <a:lvl3pPr marL="913883" indent="0">
              <a:buNone/>
              <a:defRPr sz="2400"/>
            </a:lvl3pPr>
            <a:lvl4pPr marL="1370830" indent="0">
              <a:buNone/>
              <a:defRPr sz="2000"/>
            </a:lvl4pPr>
            <a:lvl5pPr marL="1827772" indent="0">
              <a:buNone/>
              <a:defRPr sz="2000"/>
            </a:lvl5pPr>
            <a:lvl6pPr marL="2284713" indent="0">
              <a:buNone/>
              <a:defRPr sz="2000"/>
            </a:lvl6pPr>
            <a:lvl7pPr marL="2741659" indent="0">
              <a:buNone/>
              <a:defRPr sz="2000"/>
            </a:lvl7pPr>
            <a:lvl8pPr marL="3198596" indent="0">
              <a:buNone/>
              <a:defRPr sz="2000"/>
            </a:lvl8pPr>
            <a:lvl9pPr marL="3655543"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6940" indent="0">
              <a:buNone/>
              <a:defRPr sz="1200"/>
            </a:lvl2pPr>
            <a:lvl3pPr marL="913883" indent="0">
              <a:buNone/>
              <a:defRPr sz="1000"/>
            </a:lvl3pPr>
            <a:lvl4pPr marL="1370830" indent="0">
              <a:buNone/>
              <a:defRPr sz="900"/>
            </a:lvl4pPr>
            <a:lvl5pPr marL="1827772" indent="0">
              <a:buNone/>
              <a:defRPr sz="900"/>
            </a:lvl5pPr>
            <a:lvl6pPr marL="2284713" indent="0">
              <a:buNone/>
              <a:defRPr sz="900"/>
            </a:lvl6pPr>
            <a:lvl7pPr marL="2741659" indent="0">
              <a:buNone/>
              <a:defRPr sz="900"/>
            </a:lvl7pPr>
            <a:lvl8pPr marL="3198596" indent="0">
              <a:buNone/>
              <a:defRPr sz="900"/>
            </a:lvl8pPr>
            <a:lvl9pPr marL="3655543"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0F8D25B-4422-4AB2-8451-8B32CB1885EC}" type="datetimeFigureOut">
              <a:rPr lang="it-IT"/>
              <a:pPr>
                <a:defRPr/>
              </a:pPr>
              <a:t>08/04/15</a:t>
            </a:fld>
            <a:endParaRPr lang="it-IT"/>
          </a:p>
        </p:txBody>
      </p:sp>
      <p:sp>
        <p:nvSpPr>
          <p:cNvPr id="6" name="Segnaposto piè di pagina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it-IT"/>
          </a:p>
        </p:txBody>
      </p:sp>
      <p:sp>
        <p:nvSpPr>
          <p:cNvPr id="7" name="Segnaposto numero diapositiva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C7587FE-B4A7-4740-866A-2360D3811605}" type="slidenum">
              <a:rPr lang="it-IT"/>
              <a:pPr>
                <a:defRPr/>
              </a:pPr>
              <a:t>‹N›</a:t>
            </a:fld>
            <a:endParaRPr lang="it-IT"/>
          </a:p>
        </p:txBody>
      </p:sp>
    </p:spTree>
    <p:extLst>
      <p:ext uri="{BB962C8B-B14F-4D97-AF65-F5344CB8AC3E}">
        <p14:creationId xmlns:p14="http://schemas.microsoft.com/office/powerpoint/2010/main" val="2520214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F0F1BC-C0AF-4FE5-89A4-A06B4918537C}" type="datetimeFigureOut">
              <a:rPr lang="it-IT" smtClean="0"/>
              <a:t>08/04/15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A258B2-AE68-4301-ACE4-2ADFE386CC3C}" type="slidenum">
              <a:rPr lang="it-IT" smtClean="0"/>
              <a:t>‹N›</a:t>
            </a:fld>
            <a:endParaRPr lang="it-IT"/>
          </a:p>
        </p:txBody>
      </p:sp>
    </p:spTree>
    <p:extLst>
      <p:ext uri="{BB962C8B-B14F-4D97-AF65-F5344CB8AC3E}">
        <p14:creationId xmlns:p14="http://schemas.microsoft.com/office/powerpoint/2010/main" val="1082234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93538"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93539" name="Segnaposto testo 2"/>
          <p:cNvSpPr>
            <a:spLocks noGrp="1"/>
          </p:cNvSpPr>
          <p:nvPr>
            <p:ph type="body" idx="1"/>
          </p:nvPr>
        </p:nvSpPr>
        <p:spPr bwMode="auto">
          <a:xfrm>
            <a:off x="457200" y="160020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594"/>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B9BBF293-D79D-4848-886A-FC7B1DE5B7F0}" type="datetimeFigureOut">
              <a:rPr lang="it-IT"/>
              <a:pPr>
                <a:defRPr/>
              </a:pPr>
              <a:t>08/04/15</a:t>
            </a:fld>
            <a:endParaRPr lang="it-IT"/>
          </a:p>
        </p:txBody>
      </p:sp>
      <p:sp>
        <p:nvSpPr>
          <p:cNvPr id="5" name="Segnaposto piè di pagina 4"/>
          <p:cNvSpPr>
            <a:spLocks noGrp="1"/>
          </p:cNvSpPr>
          <p:nvPr>
            <p:ph type="ftr" sz="quarter" idx="3"/>
          </p:nvPr>
        </p:nvSpPr>
        <p:spPr>
          <a:xfrm>
            <a:off x="3124200" y="6356594"/>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594"/>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A1021AB4-1E0B-4060-9D2B-1F8090EC9AD9}" type="slidenum">
              <a:rPr lang="it-IT"/>
              <a:pPr>
                <a:defRPr/>
              </a:pPr>
              <a:t>‹N›</a:t>
            </a:fld>
            <a:endParaRPr lang="it-IT"/>
          </a:p>
        </p:txBody>
      </p:sp>
    </p:spTree>
    <p:extLst>
      <p:ext uri="{BB962C8B-B14F-4D97-AF65-F5344CB8AC3E}">
        <p14:creationId xmlns:p14="http://schemas.microsoft.com/office/powerpoint/2010/main" val="1409335204"/>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ransition>
    <p:spli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4131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latin typeface="+mn-lt"/>
              </a:defRPr>
            </a:lvl1pPr>
          </a:lstStyle>
          <a:p>
            <a:pPr fontAlgn="base">
              <a:spcBef>
                <a:spcPct val="0"/>
              </a:spcBef>
              <a:spcAft>
                <a:spcPct val="0"/>
              </a:spcAft>
              <a:defRPr/>
            </a:pPr>
            <a:endParaRPr lang="it-IT" alt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defRPr>
            </a:lvl1pPr>
          </a:lstStyle>
          <a:p>
            <a:pPr fontAlgn="base">
              <a:spcBef>
                <a:spcPct val="0"/>
              </a:spcBef>
              <a:spcAft>
                <a:spcPct val="0"/>
              </a:spcAft>
              <a:defRPr/>
            </a:pPr>
            <a:endParaRPr lang="it-IT" altLang="it-IT"/>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defRPr>
            </a:lvl1pPr>
          </a:lstStyle>
          <a:p>
            <a:pPr fontAlgn="base">
              <a:spcBef>
                <a:spcPct val="0"/>
              </a:spcBef>
              <a:spcAft>
                <a:spcPct val="0"/>
              </a:spcAft>
              <a:defRPr/>
            </a:pPr>
            <a:fld id="{C3CA65A5-1259-42F5-AB42-3E33E4C9A231}" type="slidenum">
              <a:rPr lang="it-IT" altLang="it-IT"/>
              <a:pPr fontAlgn="base">
                <a:spcBef>
                  <a:spcPct val="0"/>
                </a:spcBef>
                <a:spcAft>
                  <a:spcPct val="0"/>
                </a:spcAft>
                <a:defRPr/>
              </a:pPr>
              <a:t>‹N›</a:t>
            </a:fld>
            <a:endParaRPr lang="it-IT" altLang="it-IT"/>
          </a:p>
        </p:txBody>
      </p:sp>
    </p:spTree>
    <p:extLst>
      <p:ext uri="{BB962C8B-B14F-4D97-AF65-F5344CB8AC3E}">
        <p14:creationId xmlns:p14="http://schemas.microsoft.com/office/powerpoint/2010/main" val="15834670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p>
            <a:pPr lvl="0"/>
            <a:r>
              <a:rPr lang="it-IT" altLang="it-IT" smtClean="0"/>
              <a:t>Fare clic per modificare lo stile del titolo</a:t>
            </a:r>
          </a:p>
        </p:txBody>
      </p:sp>
      <p:sp>
        <p:nvSpPr>
          <p:cNvPr id="37891"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wrap="square" lIns="91388" tIns="45694" rIns="91388" bIns="45694"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pPr>
            <a:fld id="{E32ACB62-445C-45D3-A01F-585B41F6480D}" type="datetimeFigureOut">
              <a:rPr lang="it-IT" altLang="it-IT"/>
              <a:pPr fontAlgn="base">
                <a:spcBef>
                  <a:spcPct val="0"/>
                </a:spcBef>
                <a:spcAft>
                  <a:spcPct val="0"/>
                </a:spcAft>
              </a:pPr>
              <a:t>08/04/15</a:t>
            </a:fld>
            <a:endParaRPr lang="it-IT" alt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wrap="square" lIns="91388" tIns="45694" rIns="91388" bIns="45694" numCol="1" anchor="ctr" anchorCtr="0" compatLnSpc="1">
            <a:prstTxWarp prst="textNoShape">
              <a:avLst/>
            </a:prstTxWarp>
          </a:bodyPr>
          <a:lstStyle>
            <a:lvl1pPr algn="ctr">
              <a:defRPr sz="1200">
                <a:solidFill>
                  <a:srgbClr val="898989"/>
                </a:solidFill>
                <a:latin typeface="Calibri" pitchFamily="34" charset="0"/>
              </a:defRPr>
            </a:lvl1pPr>
          </a:lstStyle>
          <a:p>
            <a:pPr fontAlgn="base">
              <a:spcBef>
                <a:spcPct val="0"/>
              </a:spcBef>
              <a:spcAft>
                <a:spcPct val="0"/>
              </a:spcAft>
            </a:pPr>
            <a:endParaRPr lang="it-IT" alt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wrap="square" lIns="91388" tIns="45694" rIns="91388" bIns="45694" numCol="1" anchor="ctr" anchorCtr="0" compatLnSpc="1">
            <a:prstTxWarp prst="textNoShape">
              <a:avLst/>
            </a:prstTxWarp>
          </a:bodyPr>
          <a:lstStyle>
            <a:lvl1pPr algn="r">
              <a:defRPr sz="1200">
                <a:solidFill>
                  <a:srgbClr val="898989"/>
                </a:solidFill>
                <a:latin typeface="Calibri" pitchFamily="34" charset="0"/>
              </a:defRPr>
            </a:lvl1pPr>
          </a:lstStyle>
          <a:p>
            <a:pPr fontAlgn="base">
              <a:spcBef>
                <a:spcPct val="0"/>
              </a:spcBef>
              <a:spcAft>
                <a:spcPct val="0"/>
              </a:spcAft>
            </a:pPr>
            <a:fld id="{6EDE0E87-A32A-4EF1-B592-6578E11FC78E}" type="slidenum">
              <a:rPr lang="it-IT" altLang="it-IT"/>
              <a:pPr fontAlgn="base">
                <a:spcBef>
                  <a:spcPct val="0"/>
                </a:spcBef>
                <a:spcAft>
                  <a:spcPct val="0"/>
                </a:spcAft>
              </a:pPr>
              <a:t>‹N›</a:t>
            </a:fld>
            <a:endParaRPr lang="it-IT" altLang="it-IT"/>
          </a:p>
        </p:txBody>
      </p:sp>
    </p:spTree>
    <p:extLst>
      <p:ext uri="{BB962C8B-B14F-4D97-AF65-F5344CB8AC3E}">
        <p14:creationId xmlns:p14="http://schemas.microsoft.com/office/powerpoint/2010/main" val="24188816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2813" rtl="0" fontAlgn="base">
        <a:spcBef>
          <a:spcPct val="0"/>
        </a:spcBef>
        <a:spcAft>
          <a:spcPct val="0"/>
        </a:spcAft>
        <a:defRPr sz="4400" kern="1200">
          <a:solidFill>
            <a:schemeClr val="tx1"/>
          </a:solidFill>
          <a:latin typeface="+mj-lt"/>
          <a:ea typeface="+mj-ea"/>
          <a:cs typeface="+mj-cs"/>
        </a:defRPr>
      </a:lvl1pPr>
      <a:lvl2pPr algn="ctr" defTabSz="912813" rtl="0" fontAlgn="base">
        <a:spcBef>
          <a:spcPct val="0"/>
        </a:spcBef>
        <a:spcAft>
          <a:spcPct val="0"/>
        </a:spcAft>
        <a:defRPr sz="4400">
          <a:solidFill>
            <a:schemeClr val="tx1"/>
          </a:solidFill>
          <a:latin typeface="Calibri" pitchFamily="34" charset="0"/>
        </a:defRPr>
      </a:lvl2pPr>
      <a:lvl3pPr algn="ctr" defTabSz="912813" rtl="0" fontAlgn="base">
        <a:spcBef>
          <a:spcPct val="0"/>
        </a:spcBef>
        <a:spcAft>
          <a:spcPct val="0"/>
        </a:spcAft>
        <a:defRPr sz="4400">
          <a:solidFill>
            <a:schemeClr val="tx1"/>
          </a:solidFill>
          <a:latin typeface="Calibri" pitchFamily="34" charset="0"/>
        </a:defRPr>
      </a:lvl3pPr>
      <a:lvl4pPr algn="ctr" defTabSz="912813" rtl="0" fontAlgn="base">
        <a:spcBef>
          <a:spcPct val="0"/>
        </a:spcBef>
        <a:spcAft>
          <a:spcPct val="0"/>
        </a:spcAft>
        <a:defRPr sz="4400">
          <a:solidFill>
            <a:schemeClr val="tx1"/>
          </a:solidFill>
          <a:latin typeface="Calibri" pitchFamily="34" charset="0"/>
        </a:defRPr>
      </a:lvl4pPr>
      <a:lvl5pPr algn="ctr" defTabSz="912813" rtl="0" fontAlgn="base">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912813"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3187"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128"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073"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012"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3883" rtl="0" eaLnBrk="1" latinLnBrk="0" hangingPunct="1">
        <a:defRPr sz="1800" kern="1200">
          <a:solidFill>
            <a:schemeClr val="tx1"/>
          </a:solidFill>
          <a:latin typeface="+mn-lt"/>
          <a:ea typeface="+mn-ea"/>
          <a:cs typeface="+mn-cs"/>
        </a:defRPr>
      </a:lvl1pPr>
      <a:lvl2pPr marL="456940" algn="l" defTabSz="913883" rtl="0" eaLnBrk="1" latinLnBrk="0" hangingPunct="1">
        <a:defRPr sz="1800" kern="1200">
          <a:solidFill>
            <a:schemeClr val="tx1"/>
          </a:solidFill>
          <a:latin typeface="+mn-lt"/>
          <a:ea typeface="+mn-ea"/>
          <a:cs typeface="+mn-cs"/>
        </a:defRPr>
      </a:lvl2pPr>
      <a:lvl3pPr marL="913883" algn="l" defTabSz="913883" rtl="0" eaLnBrk="1" latinLnBrk="0" hangingPunct="1">
        <a:defRPr sz="1800" kern="1200">
          <a:solidFill>
            <a:schemeClr val="tx1"/>
          </a:solidFill>
          <a:latin typeface="+mn-lt"/>
          <a:ea typeface="+mn-ea"/>
          <a:cs typeface="+mn-cs"/>
        </a:defRPr>
      </a:lvl3pPr>
      <a:lvl4pPr marL="1370830" algn="l" defTabSz="913883" rtl="0" eaLnBrk="1" latinLnBrk="0" hangingPunct="1">
        <a:defRPr sz="1800" kern="1200">
          <a:solidFill>
            <a:schemeClr val="tx1"/>
          </a:solidFill>
          <a:latin typeface="+mn-lt"/>
          <a:ea typeface="+mn-ea"/>
          <a:cs typeface="+mn-cs"/>
        </a:defRPr>
      </a:lvl4pPr>
      <a:lvl5pPr marL="1827772" algn="l" defTabSz="913883" rtl="0" eaLnBrk="1" latinLnBrk="0" hangingPunct="1">
        <a:defRPr sz="1800" kern="1200">
          <a:solidFill>
            <a:schemeClr val="tx1"/>
          </a:solidFill>
          <a:latin typeface="+mn-lt"/>
          <a:ea typeface="+mn-ea"/>
          <a:cs typeface="+mn-cs"/>
        </a:defRPr>
      </a:lvl5pPr>
      <a:lvl6pPr marL="2284713" algn="l" defTabSz="913883" rtl="0" eaLnBrk="1" latinLnBrk="0" hangingPunct="1">
        <a:defRPr sz="1800" kern="1200">
          <a:solidFill>
            <a:schemeClr val="tx1"/>
          </a:solidFill>
          <a:latin typeface="+mn-lt"/>
          <a:ea typeface="+mn-ea"/>
          <a:cs typeface="+mn-cs"/>
        </a:defRPr>
      </a:lvl6pPr>
      <a:lvl7pPr marL="2741659" algn="l" defTabSz="913883" rtl="0" eaLnBrk="1" latinLnBrk="0" hangingPunct="1">
        <a:defRPr sz="1800" kern="1200">
          <a:solidFill>
            <a:schemeClr val="tx1"/>
          </a:solidFill>
          <a:latin typeface="+mn-lt"/>
          <a:ea typeface="+mn-ea"/>
          <a:cs typeface="+mn-cs"/>
        </a:defRPr>
      </a:lvl7pPr>
      <a:lvl8pPr marL="3198596" algn="l" defTabSz="913883" rtl="0" eaLnBrk="1" latinLnBrk="0" hangingPunct="1">
        <a:defRPr sz="1800" kern="1200">
          <a:solidFill>
            <a:schemeClr val="tx1"/>
          </a:solidFill>
          <a:latin typeface="+mn-lt"/>
          <a:ea typeface="+mn-ea"/>
          <a:cs typeface="+mn-cs"/>
        </a:defRPr>
      </a:lvl8pPr>
      <a:lvl9pPr marL="3655543" algn="l" defTabSz="91388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3315"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DAE97510-FFE9-48EE-90C4-EDFCB871885D}" type="datetimeFigureOut">
              <a:rPr lang="it-IT"/>
              <a:pPr>
                <a:defRPr/>
              </a:pPr>
              <a:t>08/04/15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C8394A0A-F8BC-4F6D-8DAE-5664D92AECDE}" type="slidenum">
              <a:rPr lang="it-IT"/>
              <a:pPr>
                <a:defRPr/>
              </a:pPr>
              <a:t>‹N›</a:t>
            </a:fld>
            <a:endParaRPr lang="it-IT"/>
          </a:p>
        </p:txBody>
      </p:sp>
    </p:spTree>
    <p:extLst>
      <p:ext uri="{BB962C8B-B14F-4D97-AF65-F5344CB8AC3E}">
        <p14:creationId xmlns:p14="http://schemas.microsoft.com/office/powerpoint/2010/main" val="22370499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stile</a:t>
            </a:r>
          </a:p>
        </p:txBody>
      </p:sp>
      <p:sp>
        <p:nvSpPr>
          <p:cNvPr id="25603"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defRPr/>
            </a:pPr>
            <a:fld id="{1026D73C-80C1-41CA-95A9-83206E40FF37}" type="datetimeFigureOut">
              <a:rPr lang="it-IT" altLang="it-IT"/>
              <a:pPr fontAlgn="base">
                <a:spcBef>
                  <a:spcPct val="0"/>
                </a:spcBef>
                <a:spcAft>
                  <a:spcPct val="0"/>
                </a:spcAft>
                <a:defRPr/>
              </a:pPr>
              <a:t>08/04/15</a:t>
            </a:fld>
            <a:endParaRPr lang="it-IT" alt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fontAlgn="base">
              <a:spcBef>
                <a:spcPct val="0"/>
              </a:spcBef>
              <a:spcAft>
                <a:spcPct val="0"/>
              </a:spcAft>
              <a:defRPr/>
            </a:pPr>
            <a:endParaRPr lang="it-IT" alt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fontAlgn="base">
              <a:spcBef>
                <a:spcPct val="0"/>
              </a:spcBef>
              <a:spcAft>
                <a:spcPct val="0"/>
              </a:spcAft>
              <a:defRPr/>
            </a:pPr>
            <a:fld id="{83BCE86D-F4C5-491E-A081-007D44FD79D0}" type="slidenum">
              <a:rPr lang="it-IT" altLang="it-IT"/>
              <a:pPr fontAlgn="base">
                <a:spcBef>
                  <a:spcPct val="0"/>
                </a:spcBef>
                <a:spcAft>
                  <a:spcPct val="0"/>
                </a:spcAft>
                <a:defRPr/>
              </a:pPr>
              <a:t>‹N›</a:t>
            </a:fld>
            <a:endParaRPr lang="it-IT" altLang="it-IT"/>
          </a:p>
        </p:txBody>
      </p:sp>
    </p:spTree>
    <p:extLst>
      <p:ext uri="{BB962C8B-B14F-4D97-AF65-F5344CB8AC3E}">
        <p14:creationId xmlns:p14="http://schemas.microsoft.com/office/powerpoint/2010/main" val="250159327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stile</a:t>
            </a:r>
          </a:p>
        </p:txBody>
      </p:sp>
      <p:sp>
        <p:nvSpPr>
          <p:cNvPr id="13315"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pPr>
            <a:fld id="{2AD18754-9FB5-4389-A036-D26356B76C65}" type="datetimeFigureOut">
              <a:rPr lang="it-IT" altLang="it-IT" smtClean="0"/>
              <a:pPr fontAlgn="base">
                <a:spcBef>
                  <a:spcPct val="0"/>
                </a:spcBef>
                <a:spcAft>
                  <a:spcPct val="0"/>
                </a:spcAft>
              </a:pPr>
              <a:t>08/04/15</a:t>
            </a:fld>
            <a:endParaRPr lang="it-IT" altLang="it-IT" smtClean="0"/>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fontAlgn="base">
              <a:spcBef>
                <a:spcPct val="0"/>
              </a:spcBef>
              <a:spcAft>
                <a:spcPct val="0"/>
              </a:spcAft>
            </a:pPr>
            <a:endParaRPr lang="it-IT" altLang="it-IT" smtClean="0"/>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fontAlgn="base">
              <a:spcBef>
                <a:spcPct val="0"/>
              </a:spcBef>
              <a:spcAft>
                <a:spcPct val="0"/>
              </a:spcAft>
            </a:pPr>
            <a:fld id="{AA4E4EE6-EDD0-4EE4-949E-0084DD48EE2A}" type="slidenum">
              <a:rPr lang="it-IT" altLang="it-IT" smtClean="0"/>
              <a:pPr fontAlgn="base">
                <a:spcBef>
                  <a:spcPct val="0"/>
                </a:spcBef>
                <a:spcAft>
                  <a:spcPct val="0"/>
                </a:spcAft>
              </a:pPr>
              <a:t>‹N›</a:t>
            </a:fld>
            <a:endParaRPr lang="it-IT" altLang="it-IT" smtClean="0"/>
          </a:p>
        </p:txBody>
      </p:sp>
    </p:spTree>
    <p:extLst>
      <p:ext uri="{BB962C8B-B14F-4D97-AF65-F5344CB8AC3E}">
        <p14:creationId xmlns:p14="http://schemas.microsoft.com/office/powerpoint/2010/main" val="302417490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8434"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8435"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6B2D7B92-8B7D-4267-9482-89ACAA914C2D}" type="datetimeFigureOut">
              <a:rPr lang="it-IT"/>
              <a:pPr>
                <a:defRPr/>
              </a:pPr>
              <a:t>08/04/15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04E2FEFB-6256-44A6-B690-E17B057525B4}" type="slidenum">
              <a:rPr lang="it-IT"/>
              <a:pPr>
                <a:defRPr/>
              </a:pPr>
              <a:t>‹N›</a:t>
            </a:fld>
            <a:endParaRPr lang="it-IT"/>
          </a:p>
        </p:txBody>
      </p:sp>
    </p:spTree>
    <p:extLst>
      <p:ext uri="{BB962C8B-B14F-4D97-AF65-F5344CB8AC3E}">
        <p14:creationId xmlns:p14="http://schemas.microsoft.com/office/powerpoint/2010/main" val="358924539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spli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921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latin typeface="+mn-lt"/>
              </a:defRPr>
            </a:lvl1pPr>
          </a:lstStyle>
          <a:p>
            <a:pPr fontAlgn="base">
              <a:spcBef>
                <a:spcPct val="0"/>
              </a:spcBef>
              <a:spcAft>
                <a:spcPct val="0"/>
              </a:spcAft>
              <a:defRPr/>
            </a:pPr>
            <a:endParaRPr 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defRPr>
            </a:lvl1pPr>
          </a:lstStyle>
          <a:p>
            <a:pPr fontAlgn="base">
              <a:spcBef>
                <a:spcPct val="0"/>
              </a:spcBef>
              <a:spcAft>
                <a:spcPct val="0"/>
              </a:spcAft>
              <a:defRPr/>
            </a:pPr>
            <a:endParaRPr lang="it-IT"/>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defRPr>
            </a:lvl1pPr>
          </a:lstStyle>
          <a:p>
            <a:pPr fontAlgn="base">
              <a:spcBef>
                <a:spcPct val="0"/>
              </a:spcBef>
              <a:spcAft>
                <a:spcPct val="0"/>
              </a:spcAft>
              <a:defRPr/>
            </a:pPr>
            <a:fld id="{6FA76C94-DF60-40D8-9B98-9E0CA1378330}" type="slidenum">
              <a:rPr lang="it-IT"/>
              <a:pPr fontAlgn="base">
                <a:spcBef>
                  <a:spcPct val="0"/>
                </a:spcBef>
                <a:spcAft>
                  <a:spcPct val="0"/>
                </a:spcAft>
                <a:defRPr/>
              </a:pPr>
              <a:t>‹N›</a:t>
            </a:fld>
            <a:endParaRPr lang="it-IT"/>
          </a:p>
        </p:txBody>
      </p:sp>
    </p:spTree>
    <p:extLst>
      <p:ext uri="{BB962C8B-B14F-4D97-AF65-F5344CB8AC3E}">
        <p14:creationId xmlns:p14="http://schemas.microsoft.com/office/powerpoint/2010/main" val="57972038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p>
            <a:pPr lvl="0"/>
            <a:r>
              <a:rPr lang="it-IT" altLang="it-IT" smtClean="0"/>
              <a:t>Fare clic per modificare lo stile del titolo</a:t>
            </a:r>
          </a:p>
        </p:txBody>
      </p:sp>
      <p:sp>
        <p:nvSpPr>
          <p:cNvPr id="37891" name="Segnaposto testo 2"/>
          <p:cNvSpPr>
            <a:spLocks noGrp="1"/>
          </p:cNvSpPr>
          <p:nvPr>
            <p:ph type="body" idx="1"/>
          </p:nvPr>
        </p:nvSpPr>
        <p:spPr bwMode="auto">
          <a:xfrm>
            <a:off x="457200" y="160020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57200" y="6356594"/>
            <a:ext cx="2133600" cy="365125"/>
          </a:xfrm>
          <a:prstGeom prst="rect">
            <a:avLst/>
          </a:prstGeom>
        </p:spPr>
        <p:txBody>
          <a:bodyPr vert="horz" wrap="square" lIns="91388" tIns="45694" rIns="91388" bIns="45694" numCol="1" anchor="ctr" anchorCtr="0" compatLnSpc="1">
            <a:prstTxWarp prst="textNoShape">
              <a:avLst/>
            </a:prstTxWarp>
          </a:bodyPr>
          <a:lstStyle>
            <a:lvl1pPr>
              <a:defRPr sz="1200">
                <a:solidFill>
                  <a:srgbClr val="898989"/>
                </a:solidFill>
                <a:latin typeface="Calibri" pitchFamily="34" charset="0"/>
              </a:defRPr>
            </a:lvl1pPr>
          </a:lstStyle>
          <a:p>
            <a:pPr fontAlgn="base">
              <a:spcBef>
                <a:spcPct val="0"/>
              </a:spcBef>
              <a:spcAft>
                <a:spcPct val="0"/>
              </a:spcAft>
            </a:pPr>
            <a:fld id="{E32ACB62-445C-45D3-A01F-585B41F6480D}" type="datetimeFigureOut">
              <a:rPr lang="it-IT" altLang="it-IT"/>
              <a:pPr fontAlgn="base">
                <a:spcBef>
                  <a:spcPct val="0"/>
                </a:spcBef>
                <a:spcAft>
                  <a:spcPct val="0"/>
                </a:spcAft>
              </a:pPr>
              <a:t>08/04/15</a:t>
            </a:fld>
            <a:endParaRPr lang="it-IT" altLang="it-IT"/>
          </a:p>
        </p:txBody>
      </p:sp>
      <p:sp>
        <p:nvSpPr>
          <p:cNvPr id="5" name="Segnaposto piè di pagina 4"/>
          <p:cNvSpPr>
            <a:spLocks noGrp="1"/>
          </p:cNvSpPr>
          <p:nvPr>
            <p:ph type="ftr" sz="quarter" idx="3"/>
          </p:nvPr>
        </p:nvSpPr>
        <p:spPr>
          <a:xfrm>
            <a:off x="3124200" y="6356594"/>
            <a:ext cx="2895600" cy="365125"/>
          </a:xfrm>
          <a:prstGeom prst="rect">
            <a:avLst/>
          </a:prstGeom>
        </p:spPr>
        <p:txBody>
          <a:bodyPr vert="horz" wrap="square" lIns="91388" tIns="45694" rIns="91388" bIns="45694" numCol="1" anchor="ctr" anchorCtr="0" compatLnSpc="1">
            <a:prstTxWarp prst="textNoShape">
              <a:avLst/>
            </a:prstTxWarp>
          </a:bodyPr>
          <a:lstStyle>
            <a:lvl1pPr algn="ctr">
              <a:defRPr sz="1200">
                <a:solidFill>
                  <a:srgbClr val="898989"/>
                </a:solidFill>
                <a:latin typeface="Calibri" pitchFamily="34" charset="0"/>
              </a:defRPr>
            </a:lvl1pPr>
          </a:lstStyle>
          <a:p>
            <a:pPr fontAlgn="base">
              <a:spcBef>
                <a:spcPct val="0"/>
              </a:spcBef>
              <a:spcAft>
                <a:spcPct val="0"/>
              </a:spcAft>
            </a:pPr>
            <a:endParaRPr lang="it-IT" altLang="it-IT"/>
          </a:p>
        </p:txBody>
      </p:sp>
      <p:sp>
        <p:nvSpPr>
          <p:cNvPr id="6" name="Segnaposto numero diapositiva 5"/>
          <p:cNvSpPr>
            <a:spLocks noGrp="1"/>
          </p:cNvSpPr>
          <p:nvPr>
            <p:ph type="sldNum" sz="quarter" idx="4"/>
          </p:nvPr>
        </p:nvSpPr>
        <p:spPr>
          <a:xfrm>
            <a:off x="6553200" y="6356594"/>
            <a:ext cx="2133600" cy="365125"/>
          </a:xfrm>
          <a:prstGeom prst="rect">
            <a:avLst/>
          </a:prstGeom>
        </p:spPr>
        <p:txBody>
          <a:bodyPr vert="horz" wrap="square" lIns="91388" tIns="45694" rIns="91388" bIns="45694" numCol="1" anchor="ctr" anchorCtr="0" compatLnSpc="1">
            <a:prstTxWarp prst="textNoShape">
              <a:avLst/>
            </a:prstTxWarp>
          </a:bodyPr>
          <a:lstStyle>
            <a:lvl1pPr algn="r">
              <a:defRPr sz="1200">
                <a:solidFill>
                  <a:srgbClr val="898989"/>
                </a:solidFill>
                <a:latin typeface="Calibri" pitchFamily="34" charset="0"/>
              </a:defRPr>
            </a:lvl1pPr>
          </a:lstStyle>
          <a:p>
            <a:pPr fontAlgn="base">
              <a:spcBef>
                <a:spcPct val="0"/>
              </a:spcBef>
              <a:spcAft>
                <a:spcPct val="0"/>
              </a:spcAft>
            </a:pPr>
            <a:fld id="{6EDE0E87-A32A-4EF1-B592-6578E11FC78E}" type="slidenum">
              <a:rPr lang="it-IT" altLang="it-IT"/>
              <a:pPr fontAlgn="base">
                <a:spcBef>
                  <a:spcPct val="0"/>
                </a:spcBef>
                <a:spcAft>
                  <a:spcPct val="0"/>
                </a:spcAft>
              </a:pPr>
              <a:t>‹N›</a:t>
            </a:fld>
            <a:endParaRPr lang="it-IT" altLang="it-IT"/>
          </a:p>
        </p:txBody>
      </p:sp>
    </p:spTree>
    <p:extLst>
      <p:ext uri="{BB962C8B-B14F-4D97-AF65-F5344CB8AC3E}">
        <p14:creationId xmlns:p14="http://schemas.microsoft.com/office/powerpoint/2010/main" val="4184440560"/>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xStyles>
    <p:titleStyle>
      <a:lvl1pPr algn="ctr" defTabSz="912813" rtl="0" fontAlgn="base">
        <a:spcBef>
          <a:spcPct val="0"/>
        </a:spcBef>
        <a:spcAft>
          <a:spcPct val="0"/>
        </a:spcAft>
        <a:defRPr sz="4400" kern="1200">
          <a:solidFill>
            <a:schemeClr val="tx1"/>
          </a:solidFill>
          <a:latin typeface="+mj-lt"/>
          <a:ea typeface="+mj-ea"/>
          <a:cs typeface="+mj-cs"/>
        </a:defRPr>
      </a:lvl1pPr>
      <a:lvl2pPr algn="ctr" defTabSz="912813" rtl="0" fontAlgn="base">
        <a:spcBef>
          <a:spcPct val="0"/>
        </a:spcBef>
        <a:spcAft>
          <a:spcPct val="0"/>
        </a:spcAft>
        <a:defRPr sz="4400">
          <a:solidFill>
            <a:schemeClr val="tx1"/>
          </a:solidFill>
          <a:latin typeface="Calibri" pitchFamily="34" charset="0"/>
        </a:defRPr>
      </a:lvl2pPr>
      <a:lvl3pPr algn="ctr" defTabSz="912813" rtl="0" fontAlgn="base">
        <a:spcBef>
          <a:spcPct val="0"/>
        </a:spcBef>
        <a:spcAft>
          <a:spcPct val="0"/>
        </a:spcAft>
        <a:defRPr sz="4400">
          <a:solidFill>
            <a:schemeClr val="tx1"/>
          </a:solidFill>
          <a:latin typeface="Calibri" pitchFamily="34" charset="0"/>
        </a:defRPr>
      </a:lvl3pPr>
      <a:lvl4pPr algn="ctr" defTabSz="912813" rtl="0" fontAlgn="base">
        <a:spcBef>
          <a:spcPct val="0"/>
        </a:spcBef>
        <a:spcAft>
          <a:spcPct val="0"/>
        </a:spcAft>
        <a:defRPr sz="4400">
          <a:solidFill>
            <a:schemeClr val="tx1"/>
          </a:solidFill>
          <a:latin typeface="Calibri" pitchFamily="34" charset="0"/>
        </a:defRPr>
      </a:lvl4pPr>
      <a:lvl5pPr algn="ctr" defTabSz="912813" rtl="0" fontAlgn="base">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912813"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3187"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128"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073"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012" indent="-228470" algn="l" defTabSz="91388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3883" rtl="0" eaLnBrk="1" latinLnBrk="0" hangingPunct="1">
        <a:defRPr sz="1800" kern="1200">
          <a:solidFill>
            <a:schemeClr val="tx1"/>
          </a:solidFill>
          <a:latin typeface="+mn-lt"/>
          <a:ea typeface="+mn-ea"/>
          <a:cs typeface="+mn-cs"/>
        </a:defRPr>
      </a:lvl1pPr>
      <a:lvl2pPr marL="456940" algn="l" defTabSz="913883" rtl="0" eaLnBrk="1" latinLnBrk="0" hangingPunct="1">
        <a:defRPr sz="1800" kern="1200">
          <a:solidFill>
            <a:schemeClr val="tx1"/>
          </a:solidFill>
          <a:latin typeface="+mn-lt"/>
          <a:ea typeface="+mn-ea"/>
          <a:cs typeface="+mn-cs"/>
        </a:defRPr>
      </a:lvl2pPr>
      <a:lvl3pPr marL="913883" algn="l" defTabSz="913883" rtl="0" eaLnBrk="1" latinLnBrk="0" hangingPunct="1">
        <a:defRPr sz="1800" kern="1200">
          <a:solidFill>
            <a:schemeClr val="tx1"/>
          </a:solidFill>
          <a:latin typeface="+mn-lt"/>
          <a:ea typeface="+mn-ea"/>
          <a:cs typeface="+mn-cs"/>
        </a:defRPr>
      </a:lvl3pPr>
      <a:lvl4pPr marL="1370830" algn="l" defTabSz="913883" rtl="0" eaLnBrk="1" latinLnBrk="0" hangingPunct="1">
        <a:defRPr sz="1800" kern="1200">
          <a:solidFill>
            <a:schemeClr val="tx1"/>
          </a:solidFill>
          <a:latin typeface="+mn-lt"/>
          <a:ea typeface="+mn-ea"/>
          <a:cs typeface="+mn-cs"/>
        </a:defRPr>
      </a:lvl4pPr>
      <a:lvl5pPr marL="1827772" algn="l" defTabSz="913883" rtl="0" eaLnBrk="1" latinLnBrk="0" hangingPunct="1">
        <a:defRPr sz="1800" kern="1200">
          <a:solidFill>
            <a:schemeClr val="tx1"/>
          </a:solidFill>
          <a:latin typeface="+mn-lt"/>
          <a:ea typeface="+mn-ea"/>
          <a:cs typeface="+mn-cs"/>
        </a:defRPr>
      </a:lvl5pPr>
      <a:lvl6pPr marL="2284713" algn="l" defTabSz="913883" rtl="0" eaLnBrk="1" latinLnBrk="0" hangingPunct="1">
        <a:defRPr sz="1800" kern="1200">
          <a:solidFill>
            <a:schemeClr val="tx1"/>
          </a:solidFill>
          <a:latin typeface="+mn-lt"/>
          <a:ea typeface="+mn-ea"/>
          <a:cs typeface="+mn-cs"/>
        </a:defRPr>
      </a:lvl6pPr>
      <a:lvl7pPr marL="2741659" algn="l" defTabSz="913883" rtl="0" eaLnBrk="1" latinLnBrk="0" hangingPunct="1">
        <a:defRPr sz="1800" kern="1200">
          <a:solidFill>
            <a:schemeClr val="tx1"/>
          </a:solidFill>
          <a:latin typeface="+mn-lt"/>
          <a:ea typeface="+mn-ea"/>
          <a:cs typeface="+mn-cs"/>
        </a:defRPr>
      </a:lvl7pPr>
      <a:lvl8pPr marL="3198596" algn="l" defTabSz="913883" rtl="0" eaLnBrk="1" latinLnBrk="0" hangingPunct="1">
        <a:defRPr sz="1800" kern="1200">
          <a:solidFill>
            <a:schemeClr val="tx1"/>
          </a:solidFill>
          <a:latin typeface="+mn-lt"/>
          <a:ea typeface="+mn-ea"/>
          <a:cs typeface="+mn-cs"/>
        </a:defRPr>
      </a:lvl8pPr>
      <a:lvl9pPr marL="3655543" algn="l" defTabSz="9138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aemmedi.it/algoritmi_it_2013/" TargetMode="External"/><Relationship Id="rId2" Type="http://schemas.openxmlformats.org/officeDocument/2006/relationships/hyperlink" Target="http://www.standarditaliani.it/" TargetMode="Externa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2.xml"/></Relationships>
</file>

<file path=ppt/slides/_rels/slide1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6.xml"/><Relationship Id="rId1" Type="http://schemas.openxmlformats.org/officeDocument/2006/relationships/slideLayout" Target="../slideLayouts/slideLayout79.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4.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fontScale="90000"/>
          </a:bodyPr>
          <a:lstStyle/>
          <a:p>
            <a:r>
              <a:rPr lang="it-IT" dirty="0" smtClean="0">
                <a:solidFill>
                  <a:srgbClr val="FF0000"/>
                </a:solidFill>
              </a:rPr>
              <a:t>Gestione del Diabete tipo 2</a:t>
            </a:r>
            <a:br>
              <a:rPr lang="it-IT" dirty="0" smtClean="0">
                <a:solidFill>
                  <a:srgbClr val="FF0000"/>
                </a:solidFill>
              </a:rPr>
            </a:br>
            <a:r>
              <a:rPr lang="it-IT" dirty="0" smtClean="0">
                <a:solidFill>
                  <a:srgbClr val="FF0000"/>
                </a:solidFill>
              </a:rPr>
              <a:t>Il problema nella quotidianità del MMG </a:t>
            </a:r>
            <a:endParaRPr lang="it-IT" dirty="0">
              <a:solidFill>
                <a:srgbClr val="FF0000"/>
              </a:solidFill>
            </a:endParaRPr>
          </a:p>
        </p:txBody>
      </p:sp>
      <p:sp>
        <p:nvSpPr>
          <p:cNvPr id="3" name="Sottotitolo 2"/>
          <p:cNvSpPr>
            <a:spLocks noGrp="1"/>
          </p:cNvSpPr>
          <p:nvPr>
            <p:ph type="subTitle" idx="1"/>
          </p:nvPr>
        </p:nvSpPr>
        <p:spPr/>
        <p:txBody>
          <a:bodyPr/>
          <a:lstStyle/>
          <a:p>
            <a:r>
              <a:rPr lang="it-IT" dirty="0" smtClean="0">
                <a:solidFill>
                  <a:srgbClr val="0070C0"/>
                </a:solidFill>
              </a:rPr>
              <a:t>Dott. Gerardo Medea</a:t>
            </a:r>
          </a:p>
          <a:p>
            <a:r>
              <a:rPr lang="it-IT" dirty="0" smtClean="0">
                <a:solidFill>
                  <a:srgbClr val="0070C0"/>
                </a:solidFill>
              </a:rPr>
              <a:t>Brescia Ordine Medici 10 aprile 2015</a:t>
            </a:r>
            <a:endParaRPr lang="it-IT" dirty="0">
              <a:solidFill>
                <a:srgbClr val="0070C0"/>
              </a:solidFill>
            </a:endParaRPr>
          </a:p>
          <a:p>
            <a:r>
              <a:rPr lang="it-IT" dirty="0" smtClean="0">
                <a:solidFill>
                  <a:srgbClr val="0070C0"/>
                </a:solidFill>
              </a:rPr>
              <a:t>15 minuti</a:t>
            </a:r>
            <a:endParaRPr lang="it-IT" dirty="0">
              <a:solidFill>
                <a:srgbClr val="0070C0"/>
              </a:solidFill>
            </a:endParaRPr>
          </a:p>
        </p:txBody>
      </p:sp>
    </p:spTree>
    <p:extLst>
      <p:ext uri="{BB962C8B-B14F-4D97-AF65-F5344CB8AC3E}">
        <p14:creationId xmlns:p14="http://schemas.microsoft.com/office/powerpoint/2010/main" val="13314519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solidFill>
                  <a:srgbClr val="FF0000"/>
                </a:solidFill>
              </a:rPr>
              <a:t/>
            </a:r>
            <a:br>
              <a:rPr lang="it-IT" dirty="0" smtClean="0">
                <a:solidFill>
                  <a:srgbClr val="FF0000"/>
                </a:solidFill>
              </a:rPr>
            </a:br>
            <a:r>
              <a:rPr lang="it-IT" dirty="0">
                <a:solidFill>
                  <a:srgbClr val="FF0000"/>
                </a:solidFill>
              </a:rPr>
              <a:t/>
            </a:r>
            <a:br>
              <a:rPr lang="it-IT" dirty="0">
                <a:solidFill>
                  <a:srgbClr val="FF0000"/>
                </a:solidFill>
              </a:rPr>
            </a:br>
            <a:r>
              <a:rPr lang="it-IT" dirty="0" smtClean="0">
                <a:solidFill>
                  <a:srgbClr val="FF0000"/>
                </a:solidFill>
              </a:rPr>
              <a:t>1. Formazione </a:t>
            </a:r>
            <a:r>
              <a:rPr lang="it-IT" dirty="0">
                <a:solidFill>
                  <a:srgbClr val="FF0000"/>
                </a:solidFill>
                <a:sym typeface="Wingdings" panose="05000000000000000000" pitchFamily="2" charset="2"/>
              </a:rPr>
              <a:t> </a:t>
            </a:r>
            <a:r>
              <a:rPr lang="it-IT" dirty="0" smtClean="0">
                <a:solidFill>
                  <a:srgbClr val="FF0000"/>
                </a:solidFill>
                <a:sym typeface="Wingdings" panose="05000000000000000000" pitchFamily="2" charset="2"/>
              </a:rPr>
              <a:t>per tutte </a:t>
            </a:r>
            <a:r>
              <a:rPr lang="it-IT" dirty="0">
                <a:solidFill>
                  <a:srgbClr val="FF0000"/>
                </a:solidFill>
                <a:sym typeface="Wingdings" panose="05000000000000000000" pitchFamily="2" charset="2"/>
              </a:rPr>
              <a:t>le criticità</a:t>
            </a:r>
            <a:br>
              <a:rPr lang="it-IT" dirty="0">
                <a:solidFill>
                  <a:srgbClr val="FF0000"/>
                </a:solidFill>
                <a:sym typeface="Wingdings" panose="05000000000000000000" pitchFamily="2" charset="2"/>
              </a:rPr>
            </a:br>
            <a:r>
              <a:rPr lang="it-IT" dirty="0">
                <a:solidFill>
                  <a:srgbClr val="FF0000"/>
                </a:solidFill>
                <a:sym typeface="Wingdings" panose="05000000000000000000" pitchFamily="2" charset="2"/>
              </a:rPr>
              <a:t/>
            </a:r>
            <a:br>
              <a:rPr lang="it-IT" dirty="0">
                <a:solidFill>
                  <a:srgbClr val="FF0000"/>
                </a:solidFill>
                <a:sym typeface="Wingdings" panose="05000000000000000000" pitchFamily="2" charset="2"/>
              </a:rPr>
            </a:br>
            <a:endParaRPr lang="it-IT" dirty="0">
              <a:solidFill>
                <a:srgbClr val="FF0000"/>
              </a:solidFill>
            </a:endParaRPr>
          </a:p>
        </p:txBody>
      </p:sp>
      <p:sp>
        <p:nvSpPr>
          <p:cNvPr id="3" name="Segnaposto contenuto 2"/>
          <p:cNvSpPr>
            <a:spLocks noGrp="1"/>
          </p:cNvSpPr>
          <p:nvPr>
            <p:ph idx="1"/>
          </p:nvPr>
        </p:nvSpPr>
        <p:spPr>
          <a:xfrm>
            <a:off x="467544" y="1124744"/>
            <a:ext cx="8229600" cy="4525963"/>
          </a:xfrm>
        </p:spPr>
        <p:txBody>
          <a:bodyPr>
            <a:normAutofit fontScale="92500" lnSpcReduction="20000"/>
          </a:bodyPr>
          <a:lstStyle/>
          <a:p>
            <a:pPr marL="0" indent="0">
              <a:buNone/>
            </a:pPr>
            <a:endParaRPr lang="it-IT" dirty="0" smtClean="0"/>
          </a:p>
          <a:p>
            <a:pPr marL="0" indent="0" algn="ctr">
              <a:buNone/>
            </a:pPr>
            <a:r>
              <a:rPr lang="it-IT" dirty="0" smtClean="0">
                <a:sym typeface="Wingdings" panose="05000000000000000000" pitchFamily="2" charset="2"/>
              </a:rPr>
              <a:t>offerta formativa spesso </a:t>
            </a:r>
          </a:p>
          <a:p>
            <a:pPr marL="0" indent="0" algn="ctr">
              <a:buNone/>
            </a:pPr>
            <a:r>
              <a:rPr lang="it-IT" dirty="0" smtClean="0">
                <a:sym typeface="Wingdings" panose="05000000000000000000" pitchFamily="2" charset="2"/>
              </a:rPr>
              <a:t>ottima e abbondante</a:t>
            </a:r>
          </a:p>
          <a:p>
            <a:pPr marL="0" indent="0" algn="ctr">
              <a:buNone/>
            </a:pPr>
            <a:r>
              <a:rPr lang="it-IT" dirty="0" smtClean="0">
                <a:sym typeface="Wingdings" panose="05000000000000000000" pitchFamily="2" charset="2"/>
              </a:rPr>
              <a:t> +</a:t>
            </a:r>
          </a:p>
          <a:p>
            <a:pPr marL="0" indent="0" algn="ctr">
              <a:buNone/>
            </a:pPr>
            <a:r>
              <a:rPr lang="it-IT" dirty="0" smtClean="0">
                <a:sym typeface="Wingdings" panose="05000000000000000000" pitchFamily="2" charset="2"/>
              </a:rPr>
              <a:t>Standard di cura Diabete </a:t>
            </a:r>
            <a:r>
              <a:rPr lang="it-IT" dirty="0" smtClean="0">
                <a:sym typeface="Wingdings" panose="05000000000000000000" pitchFamily="2" charset="2"/>
              </a:rPr>
              <a:t>AMD-SID</a:t>
            </a:r>
          </a:p>
          <a:p>
            <a:pPr marL="0" indent="0" algn="ctr">
              <a:buNone/>
            </a:pPr>
            <a:r>
              <a:rPr lang="it-IT" dirty="0">
                <a:sym typeface="Wingdings" panose="05000000000000000000" pitchFamily="2" charset="2"/>
                <a:hlinkClick r:id="rId2"/>
              </a:rPr>
              <a:t>http://www.standarditaliani.it</a:t>
            </a:r>
            <a:r>
              <a:rPr lang="it-IT" dirty="0" smtClean="0">
                <a:sym typeface="Wingdings" panose="05000000000000000000" pitchFamily="2" charset="2"/>
                <a:hlinkClick r:id="rId2"/>
              </a:rPr>
              <a:t>/</a:t>
            </a:r>
            <a:endParaRPr lang="it-IT" dirty="0" smtClean="0">
              <a:sym typeface="Wingdings" panose="05000000000000000000" pitchFamily="2" charset="2"/>
            </a:endParaRPr>
          </a:p>
          <a:p>
            <a:pPr marL="0" indent="0" algn="ctr">
              <a:buNone/>
            </a:pPr>
            <a:r>
              <a:rPr lang="it-IT" dirty="0" smtClean="0">
                <a:sym typeface="Wingdings" panose="05000000000000000000" pitchFamily="2" charset="2"/>
              </a:rPr>
              <a:t>Algoritmi terapeutici</a:t>
            </a:r>
          </a:p>
          <a:p>
            <a:pPr marL="0" indent="0" algn="ctr">
              <a:buNone/>
            </a:pPr>
            <a:r>
              <a:rPr lang="it-IT" dirty="0" smtClean="0">
                <a:sym typeface="Wingdings" panose="05000000000000000000" pitchFamily="2" charset="2"/>
                <a:hlinkClick r:id="rId3"/>
              </a:rPr>
              <a:t>http</a:t>
            </a:r>
            <a:r>
              <a:rPr lang="it-IT" dirty="0">
                <a:sym typeface="Wingdings" panose="05000000000000000000" pitchFamily="2" charset="2"/>
                <a:hlinkClick r:id="rId3"/>
              </a:rPr>
              <a:t>://www.aemmedi.it/algoritmi_it_2013</a:t>
            </a:r>
            <a:r>
              <a:rPr lang="it-IT" dirty="0" smtClean="0">
                <a:sym typeface="Wingdings" panose="05000000000000000000" pitchFamily="2" charset="2"/>
                <a:hlinkClick r:id="rId3"/>
              </a:rPr>
              <a:t>/</a:t>
            </a:r>
            <a:endParaRPr lang="it-IT" dirty="0" smtClean="0">
              <a:sym typeface="Wingdings" panose="05000000000000000000" pitchFamily="2" charset="2"/>
            </a:endParaRPr>
          </a:p>
          <a:p>
            <a:pPr marL="0" indent="0" algn="ctr">
              <a:buNone/>
            </a:pPr>
            <a:r>
              <a:rPr lang="it-IT" dirty="0" smtClean="0">
                <a:sym typeface="Wingdings" panose="05000000000000000000" pitchFamily="2" charset="2"/>
              </a:rPr>
              <a:t> </a:t>
            </a:r>
            <a:endParaRPr lang="it-IT"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085184"/>
            <a:ext cx="9721279" cy="1922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79754" y="2601751"/>
            <a:ext cx="1764246" cy="1078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23534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260648"/>
            <a:ext cx="8229600" cy="1143000"/>
          </a:xfrm>
        </p:spPr>
        <p:txBody>
          <a:bodyPr>
            <a:normAutofit fontScale="90000"/>
          </a:bodyPr>
          <a:lstStyle/>
          <a:p>
            <a:r>
              <a:rPr lang="it-IT" dirty="0" smtClean="0">
                <a:solidFill>
                  <a:srgbClr val="FF0000"/>
                </a:solidFill>
              </a:rPr>
              <a:t>Medici con speciale interesse</a:t>
            </a:r>
            <a:br>
              <a:rPr lang="it-IT" dirty="0" smtClean="0">
                <a:solidFill>
                  <a:srgbClr val="FF0000"/>
                </a:solidFill>
              </a:rPr>
            </a:br>
            <a:r>
              <a:rPr lang="it-IT" dirty="0" smtClean="0">
                <a:solidFill>
                  <a:srgbClr val="FF0000"/>
                </a:solidFill>
              </a:rPr>
              <a:t>in diabetologia (terapia insulinica)</a:t>
            </a:r>
            <a:br>
              <a:rPr lang="it-IT" dirty="0" smtClean="0">
                <a:solidFill>
                  <a:srgbClr val="FF0000"/>
                </a:solidFill>
              </a:rPr>
            </a:br>
            <a:r>
              <a:rPr lang="it-IT" dirty="0" smtClean="0">
                <a:solidFill>
                  <a:srgbClr val="FF0000"/>
                </a:solidFill>
              </a:rPr>
              <a:t>competenze</a:t>
            </a:r>
            <a:endParaRPr lang="it-IT" dirty="0">
              <a:solidFill>
                <a:srgbClr val="FF0000"/>
              </a:solidFill>
            </a:endParaRPr>
          </a:p>
        </p:txBody>
      </p:sp>
      <p:sp>
        <p:nvSpPr>
          <p:cNvPr id="3" name="Segnaposto contenuto 2"/>
          <p:cNvSpPr>
            <a:spLocks noGrp="1"/>
          </p:cNvSpPr>
          <p:nvPr>
            <p:ph idx="1"/>
          </p:nvPr>
        </p:nvSpPr>
        <p:spPr>
          <a:xfrm>
            <a:off x="179512" y="1916832"/>
            <a:ext cx="8579296" cy="4525963"/>
          </a:xfrm>
        </p:spPr>
        <p:txBody>
          <a:bodyPr>
            <a:normAutofit fontScale="92500" lnSpcReduction="10000"/>
          </a:bodyPr>
          <a:lstStyle/>
          <a:p>
            <a:pPr marL="800100" indent="-457200" algn="just">
              <a:lnSpc>
                <a:spcPct val="115000"/>
              </a:lnSpc>
              <a:spcAft>
                <a:spcPts val="1000"/>
              </a:spcAft>
            </a:pPr>
            <a:r>
              <a:rPr lang="it-IT" dirty="0" smtClean="0">
                <a:ea typeface="Calibri"/>
                <a:cs typeface="Symbol"/>
              </a:rPr>
              <a:t>organizzative </a:t>
            </a:r>
            <a:r>
              <a:rPr lang="it-IT" dirty="0">
                <a:ea typeface="Calibri"/>
                <a:cs typeface="Symbol"/>
              </a:rPr>
              <a:t>relativamente alla gestione della popolazione diabetica (dati, audit, </a:t>
            </a:r>
            <a:r>
              <a:rPr lang="it-IT" dirty="0" err="1">
                <a:ea typeface="Calibri"/>
                <a:cs typeface="Symbol"/>
              </a:rPr>
              <a:t>outcome</a:t>
            </a:r>
            <a:r>
              <a:rPr lang="it-IT" dirty="0">
                <a:ea typeface="Calibri"/>
                <a:cs typeface="Symbol"/>
              </a:rPr>
              <a:t>, output, assorbimento di risorse, organizzazione dello studio, </a:t>
            </a:r>
            <a:r>
              <a:rPr lang="it-IT" dirty="0" err="1">
                <a:ea typeface="Calibri"/>
                <a:cs typeface="Symbol"/>
              </a:rPr>
              <a:t>etc</a:t>
            </a:r>
            <a:r>
              <a:rPr lang="it-IT" dirty="0" smtClean="0">
                <a:ea typeface="Calibri"/>
                <a:cs typeface="Symbol"/>
              </a:rPr>
              <a:t>);</a:t>
            </a:r>
            <a:endParaRPr lang="it-IT" sz="2800" dirty="0" smtClean="0">
              <a:ea typeface="Calibri"/>
              <a:cs typeface="Symbol"/>
            </a:endParaRPr>
          </a:p>
          <a:p>
            <a:pPr marL="800100" indent="-457200" algn="just">
              <a:lnSpc>
                <a:spcPct val="115000"/>
              </a:lnSpc>
              <a:spcAft>
                <a:spcPts val="1000"/>
              </a:spcAft>
            </a:pPr>
            <a:r>
              <a:rPr lang="it-IT" dirty="0" smtClean="0">
                <a:ea typeface="Times New Roman"/>
                <a:cs typeface="Calibri"/>
              </a:rPr>
              <a:t>cliniche </a:t>
            </a:r>
            <a:r>
              <a:rPr lang="it-IT" dirty="0">
                <a:ea typeface="Times New Roman"/>
                <a:cs typeface="Calibri"/>
              </a:rPr>
              <a:t>avanzate nella gestione della terapia anti-diabetica orale e </a:t>
            </a:r>
            <a:r>
              <a:rPr lang="it-IT" dirty="0" smtClean="0">
                <a:ea typeface="Times New Roman"/>
                <a:cs typeface="Calibri"/>
              </a:rPr>
              <a:t>insulinica;</a:t>
            </a:r>
            <a:endParaRPr lang="it-IT" sz="2400" dirty="0" smtClean="0">
              <a:ea typeface="Times New Roman"/>
              <a:cs typeface="Calibri"/>
            </a:endParaRPr>
          </a:p>
          <a:p>
            <a:pPr marL="800100" indent="-457200" algn="just">
              <a:lnSpc>
                <a:spcPct val="115000"/>
              </a:lnSpc>
              <a:spcAft>
                <a:spcPts val="1000"/>
              </a:spcAft>
            </a:pPr>
            <a:r>
              <a:rPr lang="it-IT" dirty="0" smtClean="0">
                <a:ea typeface="Times New Roman"/>
                <a:cs typeface="Calibri"/>
              </a:rPr>
              <a:t>gestione </a:t>
            </a:r>
            <a:r>
              <a:rPr lang="it-IT" dirty="0">
                <a:ea typeface="Times New Roman"/>
                <a:cs typeface="Calibri"/>
              </a:rPr>
              <a:t>di primo livello per lo screening delle complicanze del diabete di tipo </a:t>
            </a:r>
            <a:r>
              <a:rPr lang="it-IT" dirty="0" smtClean="0">
                <a:ea typeface="Times New Roman"/>
                <a:cs typeface="Calibri"/>
              </a:rPr>
              <a:t>2</a:t>
            </a:r>
            <a:endParaRPr lang="it-IT" sz="2800" dirty="0">
              <a:ea typeface="Times New Roman"/>
              <a:cs typeface="Calibri"/>
            </a:endParaRPr>
          </a:p>
          <a:p>
            <a:endParaRPr lang="it-IT" dirty="0"/>
          </a:p>
        </p:txBody>
      </p:sp>
    </p:spTree>
    <p:extLst>
      <p:ext uri="{BB962C8B-B14F-4D97-AF65-F5344CB8AC3E}">
        <p14:creationId xmlns:p14="http://schemas.microsoft.com/office/powerpoint/2010/main" val="37643482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solidFill>
                  <a:srgbClr val="FF0000"/>
                </a:solidFill>
              </a:rPr>
              <a:t>2. Cosa </a:t>
            </a:r>
            <a:r>
              <a:rPr lang="it-IT" dirty="0" smtClean="0">
                <a:solidFill>
                  <a:srgbClr val="FF0000"/>
                </a:solidFill>
              </a:rPr>
              <a:t>abbiamo </a:t>
            </a:r>
            <a:r>
              <a:rPr lang="it-IT" dirty="0">
                <a:solidFill>
                  <a:srgbClr val="FF0000"/>
                </a:solidFill>
              </a:rPr>
              <a:t>a disposizione</a:t>
            </a:r>
            <a:br>
              <a:rPr lang="it-IT" dirty="0">
                <a:solidFill>
                  <a:srgbClr val="FF0000"/>
                </a:solidFill>
              </a:rPr>
            </a:br>
            <a:r>
              <a:rPr lang="it-IT" dirty="0" smtClean="0">
                <a:solidFill>
                  <a:srgbClr val="FF0000"/>
                </a:solidFill>
              </a:rPr>
              <a:t>Cosa serve</a:t>
            </a:r>
            <a:br>
              <a:rPr lang="it-IT" dirty="0" smtClean="0">
                <a:solidFill>
                  <a:srgbClr val="FF0000"/>
                </a:solidFill>
              </a:rPr>
            </a:br>
            <a:endParaRPr lang="it-IT" dirty="0">
              <a:solidFill>
                <a:srgbClr val="FF0000"/>
              </a:solidFill>
            </a:endParaRPr>
          </a:p>
        </p:txBody>
      </p:sp>
      <p:sp>
        <p:nvSpPr>
          <p:cNvPr id="3" name="Segnaposto contenuto 2"/>
          <p:cNvSpPr>
            <a:spLocks noGrp="1"/>
          </p:cNvSpPr>
          <p:nvPr>
            <p:ph idx="1"/>
          </p:nvPr>
        </p:nvSpPr>
        <p:spPr>
          <a:xfrm>
            <a:off x="539552" y="2348880"/>
            <a:ext cx="8229600" cy="2980928"/>
          </a:xfrm>
        </p:spPr>
        <p:txBody>
          <a:bodyPr>
            <a:noAutofit/>
          </a:bodyPr>
          <a:lstStyle/>
          <a:p>
            <a:endParaRPr lang="it-IT" dirty="0" smtClean="0"/>
          </a:p>
          <a:p>
            <a:endParaRPr lang="it-IT" dirty="0"/>
          </a:p>
          <a:p>
            <a:r>
              <a:rPr lang="it-IT" dirty="0" smtClean="0"/>
              <a:t>PDTA </a:t>
            </a:r>
            <a:r>
              <a:rPr lang="it-IT" dirty="0" smtClean="0">
                <a:sym typeface="Wingdings" panose="05000000000000000000" pitchFamily="2" charset="2"/>
              </a:rPr>
              <a:t> per </a:t>
            </a:r>
            <a:r>
              <a:rPr lang="it-IT" dirty="0" smtClean="0">
                <a:sym typeface="Wingdings" panose="05000000000000000000" pitchFamily="2" charset="2"/>
              </a:rPr>
              <a:t>prevenzione, </a:t>
            </a:r>
            <a:r>
              <a:rPr lang="it-IT" dirty="0" smtClean="0">
                <a:sym typeface="Wingdings" panose="05000000000000000000" pitchFamily="2" charset="2"/>
              </a:rPr>
              <a:t>diagnosi, </a:t>
            </a:r>
            <a:r>
              <a:rPr lang="it-IT" dirty="0" smtClean="0">
                <a:sym typeface="Wingdings" panose="05000000000000000000" pitchFamily="2" charset="2"/>
              </a:rPr>
              <a:t>follow-up</a:t>
            </a:r>
          </a:p>
          <a:p>
            <a:endParaRPr lang="it-IT" dirty="0">
              <a:sym typeface="Wingdings" panose="05000000000000000000" pitchFamily="2" charset="2"/>
            </a:endParaRPr>
          </a:p>
          <a:p>
            <a:pPr marL="0" indent="0">
              <a:buNone/>
            </a:pPr>
            <a:endParaRPr lang="it-IT" dirty="0">
              <a:sym typeface="Wingdings" panose="05000000000000000000" pitchFamily="2" charset="2"/>
            </a:endParaRPr>
          </a:p>
          <a:p>
            <a:r>
              <a:rPr lang="it-IT" dirty="0" smtClean="0">
                <a:sym typeface="Wingdings" panose="05000000000000000000" pitchFamily="2" charset="2"/>
              </a:rPr>
              <a:t>Le AFT condividono PDTA e loro obiettivi</a:t>
            </a:r>
          </a:p>
          <a:p>
            <a:r>
              <a:rPr lang="it-IT" dirty="0" smtClean="0">
                <a:sym typeface="Wingdings" panose="05000000000000000000" pitchFamily="2" charset="2"/>
              </a:rPr>
              <a:t>La Rete UNIRE </a:t>
            </a:r>
            <a:r>
              <a:rPr lang="it-IT" smtClean="0">
                <a:sym typeface="Wingdings" panose="05000000000000000000" pitchFamily="2" charset="2"/>
              </a:rPr>
              <a:t>è un’ </a:t>
            </a:r>
            <a:r>
              <a:rPr lang="it-IT" dirty="0" smtClean="0">
                <a:sym typeface="Wingdings" panose="05000000000000000000" pitchFamily="2" charset="2"/>
              </a:rPr>
              <a:t>AFT di fatto</a:t>
            </a:r>
            <a:r>
              <a:rPr lang="it-IT" dirty="0" smtClean="0"/>
              <a:t> </a:t>
            </a:r>
            <a:endParaRPr lang="it-IT" dirty="0" smtClean="0"/>
          </a:p>
          <a:p>
            <a:endParaRPr lang="it-IT" dirty="0"/>
          </a:p>
        </p:txBody>
      </p:sp>
      <p:cxnSp>
        <p:nvCxnSpPr>
          <p:cNvPr id="5" name="Connettore 2 4"/>
          <p:cNvCxnSpPr/>
          <p:nvPr/>
        </p:nvCxnSpPr>
        <p:spPr>
          <a:xfrm>
            <a:off x="4499992" y="4077072"/>
            <a:ext cx="0"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6259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itolo 1"/>
          <p:cNvSpPr>
            <a:spLocks noGrp="1"/>
          </p:cNvSpPr>
          <p:nvPr>
            <p:ph type="title"/>
          </p:nvPr>
        </p:nvSpPr>
        <p:spPr>
          <a:xfrm>
            <a:off x="4264" y="0"/>
            <a:ext cx="9139735" cy="1143000"/>
          </a:xfrm>
        </p:spPr>
        <p:txBody>
          <a:bodyPr/>
          <a:lstStyle/>
          <a:p>
            <a:pPr eaLnBrk="1" hangingPunct="1"/>
            <a:r>
              <a:rPr lang="it-IT" altLang="it-IT" dirty="0" smtClean="0">
                <a:solidFill>
                  <a:srgbClr val="FF0000"/>
                </a:solidFill>
              </a:rPr>
              <a:t>3. Strumenti </a:t>
            </a:r>
            <a:r>
              <a:rPr lang="it-IT" altLang="it-IT" dirty="0" smtClean="0">
                <a:solidFill>
                  <a:srgbClr val="FF0000"/>
                </a:solidFill>
              </a:rPr>
              <a:t>di controllo\monitoraggio</a:t>
            </a:r>
            <a:br>
              <a:rPr lang="it-IT" altLang="it-IT" dirty="0" smtClean="0">
                <a:solidFill>
                  <a:srgbClr val="FF0000"/>
                </a:solidFill>
              </a:rPr>
            </a:br>
            <a:r>
              <a:rPr lang="it-IT" altLang="it-IT" sz="2800" dirty="0" smtClean="0">
                <a:solidFill>
                  <a:srgbClr val="FF0000"/>
                </a:solidFill>
              </a:rPr>
              <a:t>(diagnosi, prevenzione, aderenza, follow-up, </a:t>
            </a:r>
            <a:r>
              <a:rPr lang="it-IT" altLang="it-IT" sz="2800" dirty="0" err="1" smtClean="0">
                <a:solidFill>
                  <a:srgbClr val="FF0000"/>
                </a:solidFill>
              </a:rPr>
              <a:t>outcomes</a:t>
            </a:r>
            <a:r>
              <a:rPr lang="it-IT" altLang="it-IT" sz="2800" dirty="0" smtClean="0">
                <a:solidFill>
                  <a:srgbClr val="FF0000"/>
                </a:solidFill>
              </a:rPr>
              <a:t>,</a:t>
            </a:r>
            <a:br>
              <a:rPr lang="it-IT" altLang="it-IT" sz="2800" dirty="0" smtClean="0">
                <a:solidFill>
                  <a:srgbClr val="FF0000"/>
                </a:solidFill>
              </a:rPr>
            </a:br>
            <a:r>
              <a:rPr lang="it-IT" altLang="it-IT" sz="2800" dirty="0" smtClean="0">
                <a:solidFill>
                  <a:srgbClr val="FF0000"/>
                </a:solidFill>
              </a:rPr>
              <a:t>registrazione dati)</a:t>
            </a:r>
          </a:p>
        </p:txBody>
      </p:sp>
      <p:sp>
        <p:nvSpPr>
          <p:cNvPr id="259074" name="Segnaposto contenuto 2"/>
          <p:cNvSpPr>
            <a:spLocks noGrp="1"/>
          </p:cNvSpPr>
          <p:nvPr>
            <p:ph idx="1"/>
          </p:nvPr>
        </p:nvSpPr>
        <p:spPr/>
        <p:txBody>
          <a:bodyPr/>
          <a:lstStyle/>
          <a:p>
            <a:pPr eaLnBrk="1" hangingPunct="1"/>
            <a:endParaRPr lang="it-IT" altLang="it-IT" smtClean="0"/>
          </a:p>
        </p:txBody>
      </p:sp>
      <p:pic>
        <p:nvPicPr>
          <p:cNvPr id="2590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 y="1390611"/>
            <a:ext cx="9037638" cy="490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a:hlinkClick r:id="rId3" action="ppaction://hlinksldjump"/>
          </p:cNvPr>
          <p:cNvSpPr/>
          <p:nvPr/>
        </p:nvSpPr>
        <p:spPr>
          <a:xfrm>
            <a:off x="151607" y="6309320"/>
            <a:ext cx="792162" cy="4397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7" name="Rettangolo 6">
            <a:hlinkClick r:id="" action="ppaction://noaction"/>
          </p:cNvPr>
          <p:cNvSpPr/>
          <p:nvPr/>
        </p:nvSpPr>
        <p:spPr>
          <a:xfrm>
            <a:off x="8245476" y="6309320"/>
            <a:ext cx="792162" cy="4397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Tree>
    <p:extLst>
      <p:ext uri="{BB962C8B-B14F-4D97-AF65-F5344CB8AC3E}">
        <p14:creationId xmlns:p14="http://schemas.microsoft.com/office/powerpoint/2010/main" val="280326728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olo 1"/>
          <p:cNvSpPr>
            <a:spLocks noGrp="1"/>
          </p:cNvSpPr>
          <p:nvPr>
            <p:ph type="title"/>
          </p:nvPr>
        </p:nvSpPr>
        <p:spPr>
          <a:xfrm>
            <a:off x="446088" y="6350"/>
            <a:ext cx="8229600" cy="1143000"/>
          </a:xfrm>
        </p:spPr>
        <p:txBody>
          <a:bodyPr/>
          <a:lstStyle/>
          <a:p>
            <a:r>
              <a:rPr lang="it-IT" altLang="it-IT" smtClean="0">
                <a:solidFill>
                  <a:srgbClr val="FF0000"/>
                </a:solidFill>
              </a:rPr>
              <a:t>DSS</a:t>
            </a:r>
            <a:endParaRPr lang="it-IT" altLang="it-IT" smtClean="0"/>
          </a:p>
        </p:txBody>
      </p:sp>
      <p:sp>
        <p:nvSpPr>
          <p:cNvPr id="261122" name="Segnaposto contenuto 2"/>
          <p:cNvSpPr>
            <a:spLocks noGrp="1"/>
          </p:cNvSpPr>
          <p:nvPr>
            <p:ph idx="1"/>
          </p:nvPr>
        </p:nvSpPr>
        <p:spPr/>
        <p:txBody>
          <a:bodyPr/>
          <a:lstStyle/>
          <a:p>
            <a:endParaRPr lang="it-IT" altLang="it-IT" smtClean="0"/>
          </a:p>
        </p:txBody>
      </p:sp>
      <p:pic>
        <p:nvPicPr>
          <p:cNvPr id="2611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857250"/>
            <a:ext cx="8018462" cy="589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tangolo 1"/>
          <p:cNvSpPr/>
          <p:nvPr/>
        </p:nvSpPr>
        <p:spPr>
          <a:xfrm>
            <a:off x="2123728" y="2312876"/>
            <a:ext cx="2448272"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71233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72754" y="0"/>
            <a:ext cx="8229600" cy="1143000"/>
          </a:xfrm>
        </p:spPr>
        <p:txBody>
          <a:bodyPr/>
          <a:lstStyle/>
          <a:p>
            <a:r>
              <a:rPr lang="it-IT" dirty="0" smtClean="0">
                <a:solidFill>
                  <a:srgbClr val="FF0000"/>
                </a:solidFill>
              </a:rPr>
              <a:t>Prevenzione secondaria</a:t>
            </a:r>
            <a:endParaRPr lang="it-IT" dirty="0">
              <a:solidFill>
                <a:srgbClr val="FF0000"/>
              </a:solidFill>
            </a:endParaRPr>
          </a:p>
        </p:txBody>
      </p:sp>
      <p:sp>
        <p:nvSpPr>
          <p:cNvPr id="3" name="Segnaposto contenuto 2"/>
          <p:cNvSpPr>
            <a:spLocks noGrp="1"/>
          </p:cNvSpPr>
          <p:nvPr>
            <p:ph idx="1"/>
          </p:nvPr>
        </p:nvSpPr>
        <p:spPr/>
        <p:txBody>
          <a:bodyPr/>
          <a:lstStyle/>
          <a:p>
            <a:endParaRPr lang="it-IT"/>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10" y="898304"/>
            <a:ext cx="9112889" cy="4894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899592" y="2229358"/>
            <a:ext cx="8064896" cy="720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2143337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243408"/>
            <a:ext cx="8229600" cy="1143000"/>
          </a:xfrm>
        </p:spPr>
        <p:txBody>
          <a:bodyPr/>
          <a:lstStyle/>
          <a:p>
            <a:r>
              <a:rPr lang="it-IT" dirty="0" smtClean="0">
                <a:solidFill>
                  <a:srgbClr val="FF0000"/>
                </a:solidFill>
              </a:rPr>
              <a:t>Diabetici misconosciuti</a:t>
            </a:r>
            <a:endParaRPr lang="it-IT" dirty="0">
              <a:solidFill>
                <a:srgbClr val="FF0000"/>
              </a:solidFill>
            </a:endParaRPr>
          </a:p>
        </p:txBody>
      </p:sp>
      <p:sp>
        <p:nvSpPr>
          <p:cNvPr id="3" name="Segnaposto contenuto 2"/>
          <p:cNvSpPr>
            <a:spLocks noGrp="1"/>
          </p:cNvSpPr>
          <p:nvPr>
            <p:ph idx="1"/>
          </p:nvPr>
        </p:nvSpPr>
        <p:spPr/>
        <p:txBody>
          <a:bodyPr/>
          <a:lstStyle/>
          <a:p>
            <a:endParaRPr lang="it-IT"/>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34706"/>
            <a:ext cx="8712968" cy="6083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1187624" y="2924944"/>
            <a:ext cx="7560840" cy="720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0874393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044"/>
            <a:ext cx="9144000" cy="6168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179512" y="4365104"/>
            <a:ext cx="5472608" cy="187220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02923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3"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1908175" y="0"/>
            <a:ext cx="6413500" cy="8820150"/>
          </a:xfrm>
        </p:spPr>
      </p:pic>
      <p:sp>
        <p:nvSpPr>
          <p:cNvPr id="271364" name="Text Box 4"/>
          <p:cNvSpPr txBox="1">
            <a:spLocks noChangeArrowheads="1"/>
          </p:cNvSpPr>
          <p:nvPr/>
        </p:nvSpPr>
        <p:spPr bwMode="auto">
          <a:xfrm>
            <a:off x="8172450" y="3141663"/>
            <a:ext cx="971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fontAlgn="base" hangingPunct="1">
              <a:spcBef>
                <a:spcPct val="0"/>
              </a:spcBef>
              <a:spcAft>
                <a:spcPct val="0"/>
              </a:spcAft>
              <a:buFontTx/>
              <a:buNone/>
            </a:pPr>
            <a:r>
              <a:rPr lang="it-IT" altLang="it-IT" sz="1800" smtClean="0">
                <a:solidFill>
                  <a:srgbClr val="000000"/>
                </a:solidFill>
                <a:cs typeface="Arial" pitchFamily="34" charset="0"/>
              </a:rPr>
              <a:t>Diabete</a:t>
            </a:r>
          </a:p>
        </p:txBody>
      </p:sp>
      <p:sp>
        <p:nvSpPr>
          <p:cNvPr id="271365" name="Rectangle 5"/>
          <p:cNvSpPr>
            <a:spLocks noChangeArrowheads="1"/>
          </p:cNvSpPr>
          <p:nvPr/>
        </p:nvSpPr>
        <p:spPr bwMode="auto">
          <a:xfrm rot="5400000">
            <a:off x="3024188" y="-495300"/>
            <a:ext cx="792162" cy="302418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fontAlgn="base" hangingPunct="1">
              <a:spcBef>
                <a:spcPct val="0"/>
              </a:spcBef>
              <a:spcAft>
                <a:spcPct val="0"/>
              </a:spcAft>
              <a:buFontTx/>
              <a:buNone/>
            </a:pPr>
            <a:endParaRPr lang="it-IT" altLang="it-IT" sz="1800" smtClean="0">
              <a:solidFill>
                <a:srgbClr val="000000"/>
              </a:solidFill>
            </a:endParaRPr>
          </a:p>
        </p:txBody>
      </p:sp>
    </p:spTree>
    <p:extLst>
      <p:ext uri="{BB962C8B-B14F-4D97-AF65-F5344CB8AC3E}">
        <p14:creationId xmlns:p14="http://schemas.microsoft.com/office/powerpoint/2010/main" val="124101517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olo 1"/>
          <p:cNvSpPr>
            <a:spLocks noGrp="1"/>
          </p:cNvSpPr>
          <p:nvPr>
            <p:ph type="title"/>
          </p:nvPr>
        </p:nvSpPr>
        <p:spPr/>
        <p:txBody>
          <a:bodyPr/>
          <a:lstStyle/>
          <a:p>
            <a:endParaRPr lang="it-IT" altLang="it-IT" smtClean="0"/>
          </a:p>
        </p:txBody>
      </p:sp>
      <p:sp>
        <p:nvSpPr>
          <p:cNvPr id="262146" name="Segnaposto contenuto 2"/>
          <p:cNvSpPr>
            <a:spLocks noGrp="1"/>
          </p:cNvSpPr>
          <p:nvPr>
            <p:ph idx="1"/>
          </p:nvPr>
        </p:nvSpPr>
        <p:spPr/>
        <p:txBody>
          <a:bodyPr/>
          <a:lstStyle/>
          <a:p>
            <a:endParaRPr lang="it-IT" altLang="it-IT" smtClean="0"/>
          </a:p>
        </p:txBody>
      </p:sp>
      <p:pic>
        <p:nvPicPr>
          <p:cNvPr id="26214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363" y="3908425"/>
            <a:ext cx="71008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4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31750"/>
            <a:ext cx="7123113" cy="387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a:hlinkClick r:id="rId4" action="ppaction://hlinksldjump"/>
          </p:cNvPr>
          <p:cNvSpPr/>
          <p:nvPr/>
        </p:nvSpPr>
        <p:spPr>
          <a:xfrm>
            <a:off x="7989" y="6399520"/>
            <a:ext cx="792162" cy="4397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7" name="Rettangolo 6"/>
          <p:cNvSpPr/>
          <p:nvPr/>
        </p:nvSpPr>
        <p:spPr>
          <a:xfrm>
            <a:off x="995363" y="1628799"/>
            <a:ext cx="7100887" cy="521045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45908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solidFill>
                  <a:srgbClr val="FF0000"/>
                </a:solidFill>
              </a:rPr>
              <a:t>Governo clinico ASL BS</a:t>
            </a:r>
            <a:br>
              <a:rPr lang="it-IT" dirty="0" smtClean="0">
                <a:solidFill>
                  <a:srgbClr val="FF0000"/>
                </a:solidFill>
              </a:rPr>
            </a:br>
            <a:r>
              <a:rPr lang="it-IT" dirty="0" smtClean="0">
                <a:solidFill>
                  <a:srgbClr val="FF0000"/>
                </a:solidFill>
              </a:rPr>
              <a:t>Prevalenza diabete tipo 2</a:t>
            </a:r>
            <a:endParaRPr lang="it-IT" dirty="0">
              <a:solidFill>
                <a:srgbClr val="FF0000"/>
              </a:solidFill>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1678674110"/>
              </p:ext>
            </p:extLst>
          </p:nvPr>
        </p:nvGraphicFramePr>
        <p:xfrm>
          <a:off x="395536" y="2276872"/>
          <a:ext cx="8229600" cy="1090920"/>
        </p:xfrm>
        <a:graphic>
          <a:graphicData uri="http://schemas.openxmlformats.org/drawingml/2006/table">
            <a:tbl>
              <a:tblPr firstRow="1" bandRow="1">
                <a:tableStyleId>{5C22544A-7EE6-4342-B048-85BDC9FD1C3A}</a:tableStyleId>
              </a:tblPr>
              <a:tblGrid>
                <a:gridCol w="2057400"/>
                <a:gridCol w="2057400"/>
                <a:gridCol w="2057400"/>
                <a:gridCol w="2057400"/>
              </a:tblGrid>
              <a:tr h="720080">
                <a:tc>
                  <a:txBody>
                    <a:bodyPr/>
                    <a:lstStyle/>
                    <a:p>
                      <a:r>
                        <a:rPr lang="it-IT" dirty="0" smtClean="0"/>
                        <a:t>Prevalenza</a:t>
                      </a:r>
                      <a:endParaRPr lang="it-IT" dirty="0"/>
                    </a:p>
                  </a:txBody>
                  <a:tcPr/>
                </a:tc>
                <a:tc>
                  <a:txBody>
                    <a:bodyPr/>
                    <a:lstStyle/>
                    <a:p>
                      <a:pPr algn="ctr"/>
                      <a:r>
                        <a:rPr lang="it-IT" dirty="0" smtClean="0"/>
                        <a:t>Rete</a:t>
                      </a:r>
                      <a:r>
                        <a:rPr lang="it-IT" baseline="0" dirty="0" smtClean="0"/>
                        <a:t> MMG ASL BS 2013</a:t>
                      </a:r>
                      <a:endParaRPr lang="it-IT" dirty="0"/>
                    </a:p>
                  </a:txBody>
                  <a:tcPr/>
                </a:tc>
                <a:tc>
                  <a:txBody>
                    <a:bodyPr/>
                    <a:lstStyle/>
                    <a:p>
                      <a:pPr algn="ctr"/>
                      <a:r>
                        <a:rPr lang="it-IT" dirty="0" smtClean="0"/>
                        <a:t>HS  2014</a:t>
                      </a:r>
                      <a:endParaRPr lang="it-IT" dirty="0"/>
                    </a:p>
                  </a:txBody>
                  <a:tcPr/>
                </a:tc>
                <a:tc>
                  <a:txBody>
                    <a:bodyPr/>
                    <a:lstStyle/>
                    <a:p>
                      <a:pPr algn="ctr"/>
                      <a:r>
                        <a:rPr lang="it-IT" dirty="0" smtClean="0"/>
                        <a:t>GPG network 2015</a:t>
                      </a:r>
                      <a:endParaRPr lang="it-IT" dirty="0"/>
                    </a:p>
                  </a:txBody>
                  <a:tcPr/>
                </a:tc>
              </a:tr>
              <a:tr h="370840">
                <a:tc>
                  <a:txBody>
                    <a:bodyPr/>
                    <a:lstStyle/>
                    <a:p>
                      <a:r>
                        <a:rPr lang="it-IT" dirty="0" smtClean="0"/>
                        <a:t>DM2</a:t>
                      </a:r>
                      <a:endParaRPr lang="it-IT" dirty="0"/>
                    </a:p>
                  </a:txBody>
                  <a:tcPr/>
                </a:tc>
                <a:tc>
                  <a:txBody>
                    <a:bodyPr/>
                    <a:lstStyle/>
                    <a:p>
                      <a:pPr algn="ctr"/>
                      <a:r>
                        <a:rPr lang="it-IT" b="1" dirty="0" smtClean="0">
                          <a:solidFill>
                            <a:srgbClr val="00B050"/>
                          </a:solidFill>
                        </a:rPr>
                        <a:t>7,3%</a:t>
                      </a:r>
                      <a:endParaRPr lang="it-IT" b="1" dirty="0">
                        <a:solidFill>
                          <a:srgbClr val="00B050"/>
                        </a:solidFill>
                      </a:endParaRPr>
                    </a:p>
                  </a:txBody>
                  <a:tcPr/>
                </a:tc>
                <a:tc>
                  <a:txBody>
                    <a:bodyPr/>
                    <a:lstStyle/>
                    <a:p>
                      <a:pPr algn="ctr"/>
                      <a:r>
                        <a:rPr lang="it-IT" dirty="0" smtClean="0"/>
                        <a:t>8,09%</a:t>
                      </a:r>
                      <a:endParaRPr lang="it-IT" dirty="0"/>
                    </a:p>
                  </a:txBody>
                  <a:tcPr/>
                </a:tc>
                <a:tc>
                  <a:txBody>
                    <a:bodyPr/>
                    <a:lstStyle/>
                    <a:p>
                      <a:pPr algn="ctr"/>
                      <a:r>
                        <a:rPr lang="it-IT" dirty="0" smtClean="0"/>
                        <a:t>8,15</a:t>
                      </a:r>
                      <a:endParaRPr lang="it-IT" dirty="0"/>
                    </a:p>
                  </a:txBody>
                  <a:tcPr/>
                </a:tc>
              </a:tr>
            </a:tbl>
          </a:graphicData>
        </a:graphic>
      </p:graphicFrame>
      <p:graphicFrame>
        <p:nvGraphicFramePr>
          <p:cNvPr id="5" name="Segnaposto contenuto 3"/>
          <p:cNvGraphicFramePr>
            <a:graphicFrameLocks noGrp="1"/>
          </p:cNvGraphicFramePr>
          <p:nvPr>
            <p:ph idx="1"/>
            <p:extLst>
              <p:ext uri="{D42A27DB-BD31-4B8C-83A1-F6EECF244321}">
                <p14:modId xmlns:p14="http://schemas.microsoft.com/office/powerpoint/2010/main" val="3127257236"/>
              </p:ext>
            </p:extLst>
          </p:nvPr>
        </p:nvGraphicFramePr>
        <p:xfrm>
          <a:off x="467544" y="4293096"/>
          <a:ext cx="8229600" cy="155448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dirty="0" smtClean="0"/>
                    </a:p>
                  </a:txBody>
                  <a:tcPr/>
                </a:tc>
                <a:tc>
                  <a:txBody>
                    <a:bodyPr/>
                    <a:lstStyle/>
                    <a:p>
                      <a:pPr algn="ctr"/>
                      <a:r>
                        <a:rPr lang="it-IT" dirty="0" smtClean="0"/>
                        <a:t>%</a:t>
                      </a:r>
                      <a:r>
                        <a:rPr lang="it-IT" baseline="0" dirty="0" smtClean="0"/>
                        <a:t> nuovi casi</a:t>
                      </a:r>
                      <a:endParaRPr lang="it-IT" dirty="0" smtClean="0"/>
                    </a:p>
                  </a:txBody>
                  <a:tcPr/>
                </a:tc>
                <a:tc>
                  <a:txBody>
                    <a:bodyPr/>
                    <a:lstStyle/>
                    <a:p>
                      <a:pPr algn="ctr"/>
                      <a:r>
                        <a:rPr lang="it-IT" dirty="0" smtClean="0"/>
                        <a:t>Casi assoluti</a:t>
                      </a:r>
                      <a:endParaRPr lang="it-IT" dirty="0"/>
                    </a:p>
                  </a:txBody>
                  <a:tcPr/>
                </a:tc>
                <a:tc>
                  <a:txBody>
                    <a:bodyPr/>
                    <a:lstStyle/>
                    <a:p>
                      <a:pPr algn="ctr"/>
                      <a:r>
                        <a:rPr lang="it-IT" dirty="0" smtClean="0"/>
                        <a:t>Casi per MMG </a:t>
                      </a:r>
                      <a:endParaRPr lang="it-IT" dirty="0" smtClean="0"/>
                    </a:p>
                    <a:p>
                      <a:pPr algn="ctr"/>
                      <a:r>
                        <a:rPr lang="it-IT" dirty="0" smtClean="0"/>
                        <a:t>(tot. 534 MMG)</a:t>
                      </a:r>
                      <a:endParaRPr lang="it-IT"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Rete</a:t>
                      </a:r>
                      <a:r>
                        <a:rPr lang="it-IT" baseline="0" dirty="0" smtClean="0"/>
                        <a:t> MMG ASL BS incidenza DM2 anno 2013</a:t>
                      </a:r>
                      <a:endParaRPr lang="it-IT" dirty="0" smtClean="0"/>
                    </a:p>
                  </a:txBody>
                  <a:tcPr/>
                </a:tc>
                <a:tc>
                  <a:txBody>
                    <a:bodyPr/>
                    <a:lstStyle/>
                    <a:p>
                      <a:pPr algn="ctr"/>
                      <a:r>
                        <a:rPr lang="it-IT" b="1" dirty="0" smtClean="0">
                          <a:solidFill>
                            <a:srgbClr val="00B050"/>
                          </a:solidFill>
                        </a:rPr>
                        <a:t>11,9%</a:t>
                      </a:r>
                      <a:endParaRPr lang="it-IT" b="1" dirty="0">
                        <a:solidFill>
                          <a:srgbClr val="00B050"/>
                        </a:solidFill>
                      </a:endParaRPr>
                    </a:p>
                  </a:txBody>
                  <a:tcPr/>
                </a:tc>
                <a:tc>
                  <a:txBody>
                    <a:bodyPr/>
                    <a:lstStyle/>
                    <a:p>
                      <a:pPr algn="ctr"/>
                      <a:r>
                        <a:rPr lang="it-IT" dirty="0" smtClean="0"/>
                        <a:t>6639</a:t>
                      </a:r>
                      <a:endParaRPr lang="it-IT" dirty="0"/>
                    </a:p>
                  </a:txBody>
                  <a:tcPr/>
                </a:tc>
                <a:tc>
                  <a:txBody>
                    <a:bodyPr/>
                    <a:lstStyle/>
                    <a:p>
                      <a:pPr algn="ctr"/>
                      <a:r>
                        <a:rPr lang="it-IT" dirty="0" smtClean="0"/>
                        <a:t>12,4</a:t>
                      </a:r>
                      <a:endParaRPr lang="it-IT" dirty="0"/>
                    </a:p>
                  </a:txBody>
                  <a:tcPr/>
                </a:tc>
              </a:tr>
            </a:tbl>
          </a:graphicData>
        </a:graphic>
      </p:graphicFrame>
    </p:spTree>
    <p:extLst>
      <p:ext uri="{BB962C8B-B14F-4D97-AF65-F5344CB8AC3E}">
        <p14:creationId xmlns:p14="http://schemas.microsoft.com/office/powerpoint/2010/main" val="42304631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olo 1"/>
          <p:cNvSpPr>
            <a:spLocks noGrp="1"/>
          </p:cNvSpPr>
          <p:nvPr>
            <p:ph type="title"/>
          </p:nvPr>
        </p:nvSpPr>
        <p:spPr/>
        <p:txBody>
          <a:bodyPr/>
          <a:lstStyle/>
          <a:p>
            <a:pPr eaLnBrk="1" hangingPunct="1"/>
            <a:endParaRPr lang="it-IT" altLang="it-IT" smtClean="0"/>
          </a:p>
        </p:txBody>
      </p:sp>
      <p:sp>
        <p:nvSpPr>
          <p:cNvPr id="263170" name="Segnaposto contenuto 2"/>
          <p:cNvSpPr>
            <a:spLocks noGrp="1"/>
          </p:cNvSpPr>
          <p:nvPr>
            <p:ph idx="1"/>
          </p:nvPr>
        </p:nvSpPr>
        <p:spPr/>
        <p:txBody>
          <a:bodyPr/>
          <a:lstStyle/>
          <a:p>
            <a:pPr eaLnBrk="1" hangingPunct="1"/>
            <a:endParaRPr lang="it-IT" altLang="it-IT" smtClean="0"/>
          </a:p>
        </p:txBody>
      </p:sp>
      <p:pic>
        <p:nvPicPr>
          <p:cNvPr id="2631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113"/>
            <a:ext cx="8716962"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a:hlinkClick r:id="rId3" action="ppaction://hlinksldjump"/>
          </p:cNvPr>
          <p:cNvSpPr/>
          <p:nvPr/>
        </p:nvSpPr>
        <p:spPr>
          <a:xfrm>
            <a:off x="25400" y="6333255"/>
            <a:ext cx="792163" cy="441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Tree>
    <p:extLst>
      <p:ext uri="{BB962C8B-B14F-4D97-AF65-F5344CB8AC3E}">
        <p14:creationId xmlns:p14="http://schemas.microsoft.com/office/powerpoint/2010/main" val="160167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a:p>
        </p:txBody>
      </p:sp>
      <p:sp>
        <p:nvSpPr>
          <p:cNvPr id="4" name="Rettangolo 3"/>
          <p:cNvSpPr/>
          <p:nvPr/>
        </p:nvSpPr>
        <p:spPr>
          <a:xfrm>
            <a:off x="794731" y="2204864"/>
            <a:ext cx="7554569" cy="2585323"/>
          </a:xfrm>
          <a:prstGeom prst="rect">
            <a:avLst/>
          </a:prstGeom>
          <a:noFill/>
        </p:spPr>
        <p:txBody>
          <a:bodyPr wrap="none" lIns="91440" tIns="45720" rIns="91440" bIns="45720">
            <a:spAutoFit/>
          </a:bodyPr>
          <a:lstStyle/>
          <a:p>
            <a:pPr algn="ctr"/>
            <a:r>
              <a:rPr lang="it-IT"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Oggi il problema non è </a:t>
            </a:r>
          </a:p>
          <a:p>
            <a:pPr algn="ctr"/>
            <a:r>
              <a:rPr lang="it-IT"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la mancanza di dati, </a:t>
            </a:r>
          </a:p>
          <a:p>
            <a:pPr algn="ctr"/>
            <a:r>
              <a:rPr lang="it-IT"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 solo chi li deve gestire</a:t>
            </a:r>
            <a:endParaRPr lang="it-IT"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4896350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55576" y="1268760"/>
            <a:ext cx="8229600" cy="4525963"/>
          </a:xfrm>
        </p:spPr>
        <p:txBody>
          <a:bodyPr/>
          <a:lstStyle/>
          <a:p>
            <a:endParaRPr lang="it-IT" dirty="0" smtClean="0"/>
          </a:p>
          <a:p>
            <a:endParaRPr lang="it-IT" dirty="0"/>
          </a:p>
          <a:p>
            <a:endParaRPr lang="it-IT" dirty="0" smtClean="0"/>
          </a:p>
          <a:p>
            <a:r>
              <a:rPr lang="it-IT" dirty="0" smtClean="0"/>
              <a:t>Organizzazione </a:t>
            </a:r>
            <a:r>
              <a:rPr lang="it-IT" dirty="0" smtClean="0">
                <a:sym typeface="Wingdings" panose="05000000000000000000" pitchFamily="2" charset="2"/>
              </a:rPr>
              <a:t> </a:t>
            </a:r>
            <a:endParaRPr lang="it-IT" dirty="0" smtClean="0">
              <a:sym typeface="Wingdings" panose="05000000000000000000" pitchFamily="2" charset="2"/>
            </a:endParaRPr>
          </a:p>
          <a:p>
            <a:pPr lvl="1"/>
            <a:r>
              <a:rPr lang="it-IT" dirty="0" smtClean="0">
                <a:sym typeface="Wingdings" panose="05000000000000000000" pitchFamily="2" charset="2"/>
              </a:rPr>
              <a:t>per </a:t>
            </a:r>
            <a:r>
              <a:rPr lang="it-IT" dirty="0" smtClean="0">
                <a:sym typeface="Wingdings" panose="05000000000000000000" pitchFamily="2" charset="2"/>
              </a:rPr>
              <a:t>prevenzione primaria e secondaria, </a:t>
            </a:r>
            <a:endParaRPr lang="it-IT" dirty="0" smtClean="0">
              <a:sym typeface="Wingdings" panose="05000000000000000000" pitchFamily="2" charset="2"/>
            </a:endParaRPr>
          </a:p>
          <a:p>
            <a:pPr lvl="1"/>
            <a:r>
              <a:rPr lang="it-IT" dirty="0" smtClean="0">
                <a:sym typeface="Wingdings" panose="05000000000000000000" pitchFamily="2" charset="2"/>
              </a:rPr>
              <a:t>aderenza</a:t>
            </a:r>
            <a:r>
              <a:rPr lang="it-IT" dirty="0" smtClean="0">
                <a:sym typeface="Wingdings" panose="05000000000000000000" pitchFamily="2" charset="2"/>
              </a:rPr>
              <a:t>, </a:t>
            </a:r>
            <a:endParaRPr lang="it-IT" dirty="0" smtClean="0">
              <a:sym typeface="Wingdings" panose="05000000000000000000" pitchFamily="2" charset="2"/>
            </a:endParaRPr>
          </a:p>
          <a:p>
            <a:pPr lvl="1"/>
            <a:r>
              <a:rPr lang="it-IT" dirty="0" smtClean="0">
                <a:sym typeface="Wingdings" panose="05000000000000000000" pitchFamily="2" charset="2"/>
              </a:rPr>
              <a:t>gestione follow-up</a:t>
            </a:r>
            <a:r>
              <a:rPr lang="it-IT" dirty="0" smtClean="0">
                <a:sym typeface="Wingdings" panose="05000000000000000000" pitchFamily="2" charset="2"/>
              </a:rPr>
              <a:t>, </a:t>
            </a:r>
            <a:endParaRPr lang="it-IT" dirty="0" smtClean="0">
              <a:sym typeface="Wingdings" panose="05000000000000000000" pitchFamily="2" charset="2"/>
            </a:endParaRPr>
          </a:p>
          <a:p>
            <a:pPr lvl="1"/>
            <a:r>
              <a:rPr lang="it-IT" dirty="0" smtClean="0">
                <a:sym typeface="Wingdings" panose="05000000000000000000" pitchFamily="2" charset="2"/>
              </a:rPr>
              <a:t>(</a:t>
            </a:r>
            <a:r>
              <a:rPr lang="it-IT" dirty="0" err="1" smtClean="0">
                <a:sym typeface="Wingdings" panose="05000000000000000000" pitchFamily="2" charset="2"/>
              </a:rPr>
              <a:t>outcomes</a:t>
            </a:r>
            <a:r>
              <a:rPr lang="it-IT" dirty="0" smtClean="0">
                <a:sym typeface="Wingdings" panose="05000000000000000000" pitchFamily="2" charset="2"/>
              </a:rPr>
              <a:t>)</a:t>
            </a:r>
            <a:endParaRPr lang="it-IT" dirty="0"/>
          </a:p>
        </p:txBody>
      </p:sp>
      <p:sp>
        <p:nvSpPr>
          <p:cNvPr id="4" name="Titolo 1"/>
          <p:cNvSpPr txBox="1">
            <a:spLocks/>
          </p:cNvSpPr>
          <p:nvPr/>
        </p:nvSpPr>
        <p:spPr>
          <a:xfrm>
            <a:off x="474819" y="476672"/>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t-IT" sz="4000" dirty="0">
                <a:solidFill>
                  <a:srgbClr val="FF0000"/>
                </a:solidFill>
                <a:latin typeface="Calibri"/>
              </a:rPr>
              <a:t>4</a:t>
            </a:r>
            <a:r>
              <a:rPr kumimoji="0" lang="it-IT" sz="4000" b="0" i="0" u="none" strike="noStrike" kern="1200" cap="none" spc="0" normalizeH="0" baseline="0" noProof="0" dirty="0" smtClean="0">
                <a:ln>
                  <a:noFill/>
                </a:ln>
                <a:solidFill>
                  <a:srgbClr val="FF0000"/>
                </a:solidFill>
                <a:effectLst/>
                <a:uLnTx/>
                <a:uFillTx/>
                <a:latin typeface="Calibri"/>
                <a:ea typeface="+mj-ea"/>
                <a:cs typeface="+mj-cs"/>
              </a:rPr>
              <a:t>. Cosa abbiamo a disposizione</a:t>
            </a:r>
            <a:br>
              <a:rPr kumimoji="0" lang="it-IT" sz="4000" b="0" i="0" u="none" strike="noStrike" kern="1200" cap="none" spc="0" normalizeH="0" baseline="0" noProof="0" dirty="0" smtClean="0">
                <a:ln>
                  <a:noFill/>
                </a:ln>
                <a:solidFill>
                  <a:srgbClr val="FF0000"/>
                </a:solidFill>
                <a:effectLst/>
                <a:uLnTx/>
                <a:uFillTx/>
                <a:latin typeface="Calibri"/>
                <a:ea typeface="+mj-ea"/>
                <a:cs typeface="+mj-cs"/>
              </a:rPr>
            </a:br>
            <a:r>
              <a:rPr kumimoji="0" lang="it-IT" sz="4000" b="0" i="0" u="none" strike="noStrike" kern="1200" cap="none" spc="0" normalizeH="0" baseline="0" noProof="0" dirty="0" smtClean="0">
                <a:ln>
                  <a:noFill/>
                </a:ln>
                <a:solidFill>
                  <a:srgbClr val="FF0000"/>
                </a:solidFill>
                <a:effectLst/>
                <a:uLnTx/>
                <a:uFillTx/>
                <a:latin typeface="Calibri"/>
                <a:ea typeface="+mj-ea"/>
                <a:cs typeface="+mj-cs"/>
              </a:rPr>
              <a:t>Cosa serve</a:t>
            </a:r>
            <a:br>
              <a:rPr kumimoji="0" lang="it-IT" sz="4000" b="0" i="0" u="none" strike="noStrike" kern="1200" cap="none" spc="0" normalizeH="0" baseline="0" noProof="0" dirty="0" smtClean="0">
                <a:ln>
                  <a:noFill/>
                </a:ln>
                <a:solidFill>
                  <a:srgbClr val="FF0000"/>
                </a:solidFill>
                <a:effectLst/>
                <a:uLnTx/>
                <a:uFillTx/>
                <a:latin typeface="Calibri"/>
                <a:ea typeface="+mj-ea"/>
                <a:cs typeface="+mj-cs"/>
              </a:rPr>
            </a:br>
            <a:endParaRPr kumimoji="0" lang="it-IT" sz="4000" b="0" i="0" u="none" strike="noStrike" kern="1200" cap="none" spc="0" normalizeH="0" baseline="0" noProof="0" dirty="0">
              <a:ln>
                <a:noFill/>
              </a:ln>
              <a:solidFill>
                <a:srgbClr val="FF0000"/>
              </a:solidFill>
              <a:effectLst/>
              <a:uLnTx/>
              <a:uFillTx/>
              <a:latin typeface="Calibri"/>
              <a:ea typeface="+mj-ea"/>
              <a:cs typeface="+mj-cs"/>
            </a:endParaRPr>
          </a:p>
        </p:txBody>
      </p:sp>
    </p:spTree>
    <p:extLst>
      <p:ext uri="{BB962C8B-B14F-4D97-AF65-F5344CB8AC3E}">
        <p14:creationId xmlns:p14="http://schemas.microsoft.com/office/powerpoint/2010/main" val="42873956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chemeClr val="bg1"/>
            </a:gs>
          </a:gsLst>
          <a:lin ang="5400000"/>
        </a:gradFill>
        <a:effectLst/>
      </p:bgPr>
    </p:bg>
    <p:spTree>
      <p:nvGrpSpPr>
        <p:cNvPr id="1" name=""/>
        <p:cNvGrpSpPr/>
        <p:nvPr/>
      </p:nvGrpSpPr>
      <p:grpSpPr>
        <a:xfrm>
          <a:off x="0" y="0"/>
          <a:ext cx="0" cy="0"/>
          <a:chOff x="0" y="0"/>
          <a:chExt cx="0" cy="0"/>
        </a:xfrm>
      </p:grpSpPr>
      <p:sp>
        <p:nvSpPr>
          <p:cNvPr id="238594" name="Rectangle 2"/>
          <p:cNvSpPr>
            <a:spLocks noGrp="1" noChangeArrowheads="1"/>
          </p:cNvSpPr>
          <p:nvPr>
            <p:ph type="title" idx="4294967295"/>
          </p:nvPr>
        </p:nvSpPr>
        <p:spPr>
          <a:xfrm>
            <a:off x="827584" y="44624"/>
            <a:ext cx="7632700" cy="1343025"/>
          </a:xfrm>
        </p:spPr>
        <p:txBody>
          <a:bodyPr/>
          <a:lstStyle/>
          <a:p>
            <a:pPr eaLnBrk="1" hangingPunct="1"/>
            <a:r>
              <a:rPr lang="it-IT" altLang="it-IT" sz="2800" b="1" dirty="0" smtClean="0">
                <a:solidFill>
                  <a:srgbClr val="FF3300"/>
                </a:solidFill>
                <a:latin typeface="Tahoma" pitchFamily="34" charset="0"/>
              </a:rPr>
              <a:t>Toscana: </a:t>
            </a:r>
            <a:br>
              <a:rPr lang="it-IT" altLang="it-IT" sz="2800" b="1" dirty="0" smtClean="0">
                <a:solidFill>
                  <a:srgbClr val="FF3300"/>
                </a:solidFill>
                <a:latin typeface="Tahoma" pitchFamily="34" charset="0"/>
              </a:rPr>
            </a:br>
            <a:r>
              <a:rPr lang="it-IT" altLang="it-IT" sz="2800" b="1" dirty="0" smtClean="0">
                <a:solidFill>
                  <a:srgbClr val="FF3300"/>
                </a:solidFill>
                <a:latin typeface="Tahoma" pitchFamily="34" charset="0"/>
              </a:rPr>
              <a:t>Case della salute e Team multidisciplinari</a:t>
            </a:r>
            <a:br>
              <a:rPr lang="it-IT" altLang="it-IT" sz="2800" b="1" dirty="0" smtClean="0">
                <a:solidFill>
                  <a:srgbClr val="FF3300"/>
                </a:solidFill>
                <a:latin typeface="Tahoma" pitchFamily="34" charset="0"/>
              </a:rPr>
            </a:br>
            <a:r>
              <a:rPr lang="it-IT" altLang="it-IT" sz="2400" b="1" dirty="0" err="1">
                <a:solidFill>
                  <a:srgbClr val="00B050"/>
                </a:solidFill>
                <a:latin typeface="Tahoma" pitchFamily="34" charset="0"/>
              </a:rPr>
              <a:t>Expanded</a:t>
            </a:r>
            <a:r>
              <a:rPr lang="it-IT" altLang="it-IT" sz="2400" b="1" dirty="0">
                <a:solidFill>
                  <a:srgbClr val="00B050"/>
                </a:solidFill>
                <a:latin typeface="Tahoma" pitchFamily="34" charset="0"/>
              </a:rPr>
              <a:t> </a:t>
            </a:r>
            <a:r>
              <a:rPr lang="it-IT" altLang="it-IT" sz="2400" b="1" dirty="0" err="1">
                <a:solidFill>
                  <a:srgbClr val="00B050"/>
                </a:solidFill>
                <a:latin typeface="Tahoma" pitchFamily="34" charset="0"/>
              </a:rPr>
              <a:t>Chronic</a:t>
            </a:r>
            <a:r>
              <a:rPr lang="it-IT" altLang="it-IT" sz="2400" b="1" dirty="0">
                <a:solidFill>
                  <a:srgbClr val="00B050"/>
                </a:solidFill>
                <a:latin typeface="Tahoma" pitchFamily="34" charset="0"/>
              </a:rPr>
              <a:t> Care Model</a:t>
            </a:r>
            <a:br>
              <a:rPr lang="it-IT" altLang="it-IT" sz="2400" b="1" dirty="0">
                <a:solidFill>
                  <a:srgbClr val="00B050"/>
                </a:solidFill>
                <a:latin typeface="Tahoma" pitchFamily="34" charset="0"/>
              </a:rPr>
            </a:br>
            <a:r>
              <a:rPr lang="it-IT" altLang="it-IT" sz="2400" dirty="0" smtClean="0">
                <a:solidFill>
                  <a:schemeClr val="tx1"/>
                </a:solidFill>
                <a:latin typeface="Tahoma" pitchFamily="34" charset="0"/>
              </a:rPr>
              <a:t> </a:t>
            </a:r>
            <a:endParaRPr lang="it-IT" altLang="it-IT" sz="2800" b="1" dirty="0" smtClean="0">
              <a:solidFill>
                <a:srgbClr val="FF3300"/>
              </a:solidFill>
              <a:latin typeface="Tahoma" pitchFamily="34" charset="0"/>
            </a:endParaRPr>
          </a:p>
        </p:txBody>
      </p:sp>
      <p:sp>
        <p:nvSpPr>
          <p:cNvPr id="358403" name="Rectangle 3"/>
          <p:cNvSpPr>
            <a:spLocks noGrp="1" noChangeArrowheads="1"/>
          </p:cNvSpPr>
          <p:nvPr>
            <p:ph type="body" sz="half" idx="4294967295"/>
          </p:nvPr>
        </p:nvSpPr>
        <p:spPr>
          <a:xfrm>
            <a:off x="35154" y="1844824"/>
            <a:ext cx="5257800" cy="4464050"/>
          </a:xfrm>
        </p:spPr>
        <p:txBody>
          <a:bodyPr/>
          <a:lstStyle/>
          <a:p>
            <a:pPr eaLnBrk="1" hangingPunct="1">
              <a:lnSpc>
                <a:spcPct val="80000"/>
              </a:lnSpc>
              <a:buFont typeface="Wingdings" pitchFamily="2" charset="2"/>
              <a:buNone/>
            </a:pPr>
            <a:endParaRPr lang="it-IT" altLang="it-IT" sz="2000" b="1" dirty="0" smtClean="0">
              <a:latin typeface="Tahoma" pitchFamily="34" charset="0"/>
            </a:endParaRPr>
          </a:p>
          <a:p>
            <a:pPr eaLnBrk="1" hangingPunct="1">
              <a:lnSpc>
                <a:spcPct val="80000"/>
              </a:lnSpc>
              <a:buFontTx/>
              <a:buNone/>
            </a:pPr>
            <a:endParaRPr lang="it-IT" altLang="it-IT" sz="2000" b="1" dirty="0" smtClean="0">
              <a:solidFill>
                <a:schemeClr val="folHlink"/>
              </a:solidFill>
              <a:latin typeface="Tahoma" pitchFamily="34" charset="0"/>
            </a:endParaRPr>
          </a:p>
          <a:p>
            <a:pPr eaLnBrk="1" hangingPunct="1">
              <a:lnSpc>
                <a:spcPct val="80000"/>
              </a:lnSpc>
              <a:buFont typeface="Wingdings" pitchFamily="2" charset="2"/>
              <a:buChar char="Ø"/>
            </a:pPr>
            <a:r>
              <a:rPr lang="it-IT" altLang="it-IT" sz="2000" dirty="0" smtClean="0">
                <a:solidFill>
                  <a:srgbClr val="00B050"/>
                </a:solidFill>
                <a:latin typeface="Tahoma" pitchFamily="34" charset="0"/>
              </a:rPr>
              <a:t>PDTA</a:t>
            </a:r>
          </a:p>
          <a:p>
            <a:pPr eaLnBrk="1" hangingPunct="1">
              <a:lnSpc>
                <a:spcPct val="80000"/>
              </a:lnSpc>
              <a:buFont typeface="Wingdings" pitchFamily="2" charset="2"/>
              <a:buChar char="Ø"/>
            </a:pPr>
            <a:endParaRPr lang="it-IT" altLang="it-IT" sz="2000" dirty="0" smtClean="0">
              <a:solidFill>
                <a:srgbClr val="00B050"/>
              </a:solidFill>
              <a:latin typeface="Tahoma" pitchFamily="34" charset="0"/>
            </a:endParaRPr>
          </a:p>
          <a:p>
            <a:pPr eaLnBrk="1" hangingPunct="1">
              <a:lnSpc>
                <a:spcPct val="80000"/>
              </a:lnSpc>
              <a:buFont typeface="Wingdings" pitchFamily="2" charset="2"/>
              <a:buChar char="Ø"/>
            </a:pPr>
            <a:r>
              <a:rPr lang="it-IT" altLang="it-IT" sz="2000" dirty="0" smtClean="0">
                <a:solidFill>
                  <a:srgbClr val="00B050"/>
                </a:solidFill>
                <a:latin typeface="Tahoma" pitchFamily="34" charset="0"/>
              </a:rPr>
              <a:t>team</a:t>
            </a:r>
            <a:r>
              <a:rPr lang="it-IT" altLang="it-IT" sz="2000" dirty="0" smtClean="0">
                <a:latin typeface="Tahoma" pitchFamily="34" charset="0"/>
              </a:rPr>
              <a:t> </a:t>
            </a:r>
            <a:r>
              <a:rPr lang="it-IT" altLang="it-IT" sz="2000" dirty="0" smtClean="0">
                <a:solidFill>
                  <a:srgbClr val="00B050"/>
                </a:solidFill>
                <a:latin typeface="Tahoma" pitchFamily="34" charset="0"/>
              </a:rPr>
              <a:t>multi professionali</a:t>
            </a:r>
            <a:r>
              <a:rPr lang="it-IT" altLang="it-IT" sz="2000" dirty="0" smtClean="0">
                <a:latin typeface="Tahoma" pitchFamily="34" charset="0"/>
              </a:rPr>
              <a:t> proattivi</a:t>
            </a:r>
          </a:p>
          <a:p>
            <a:pPr eaLnBrk="1" hangingPunct="1">
              <a:lnSpc>
                <a:spcPct val="80000"/>
              </a:lnSpc>
              <a:buFont typeface="Wingdings" pitchFamily="2" charset="2"/>
              <a:buChar char="Ø"/>
            </a:pPr>
            <a:endParaRPr lang="it-IT" altLang="it-IT" sz="2000" dirty="0" smtClean="0">
              <a:latin typeface="Tahoma" pitchFamily="34" charset="0"/>
            </a:endParaRPr>
          </a:p>
          <a:p>
            <a:pPr eaLnBrk="1" hangingPunct="1">
              <a:lnSpc>
                <a:spcPct val="80000"/>
              </a:lnSpc>
              <a:buFont typeface="Wingdings" pitchFamily="2" charset="2"/>
              <a:buChar char="Ø"/>
            </a:pPr>
            <a:r>
              <a:rPr lang="it-IT" altLang="it-IT" sz="2000" dirty="0" smtClean="0">
                <a:latin typeface="Tahoma" pitchFamily="34" charset="0"/>
              </a:rPr>
              <a:t>Forte ruolo dell’ </a:t>
            </a:r>
            <a:r>
              <a:rPr lang="it-IT" altLang="it-IT" sz="2000" dirty="0" smtClean="0">
                <a:solidFill>
                  <a:srgbClr val="00B050"/>
                </a:solidFill>
                <a:latin typeface="Tahoma" pitchFamily="34" charset="0"/>
              </a:rPr>
              <a:t>infermiere*</a:t>
            </a:r>
            <a:r>
              <a:rPr lang="it-IT" altLang="it-IT" sz="2000" dirty="0" smtClean="0">
                <a:latin typeface="Tahoma" pitchFamily="34" charset="0"/>
              </a:rPr>
              <a:t> per il self management* e il follow-up</a:t>
            </a:r>
          </a:p>
          <a:p>
            <a:pPr eaLnBrk="1" hangingPunct="1">
              <a:lnSpc>
                <a:spcPct val="80000"/>
              </a:lnSpc>
              <a:buFont typeface="Wingdings" pitchFamily="2" charset="2"/>
              <a:buChar char="Ø"/>
            </a:pPr>
            <a:endParaRPr lang="it-IT" altLang="it-IT" sz="2000" dirty="0" smtClean="0">
              <a:latin typeface="Tahoma" pitchFamily="34" charset="0"/>
            </a:endParaRPr>
          </a:p>
          <a:p>
            <a:pPr eaLnBrk="1" hangingPunct="1">
              <a:lnSpc>
                <a:spcPct val="80000"/>
              </a:lnSpc>
              <a:buFont typeface="Wingdings" pitchFamily="2" charset="2"/>
              <a:buChar char="Ø"/>
            </a:pPr>
            <a:r>
              <a:rPr lang="it-IT" altLang="it-IT" sz="2000" dirty="0" smtClean="0">
                <a:solidFill>
                  <a:srgbClr val="00B050"/>
                </a:solidFill>
                <a:latin typeface="Tahoma" pitchFamily="34" charset="0"/>
              </a:rPr>
              <a:t>sistema informativo</a:t>
            </a:r>
            <a:r>
              <a:rPr lang="it-IT" altLang="it-IT" sz="2000" dirty="0" smtClean="0">
                <a:latin typeface="Tahoma" pitchFamily="34" charset="0"/>
              </a:rPr>
              <a:t> con monitoraggio e </a:t>
            </a:r>
            <a:r>
              <a:rPr lang="it-IT" altLang="it-IT" sz="2000" dirty="0" err="1" smtClean="0">
                <a:latin typeface="Tahoma" pitchFamily="34" charset="0"/>
              </a:rPr>
              <a:t>e</a:t>
            </a:r>
            <a:r>
              <a:rPr lang="it-IT" altLang="it-IT" sz="2000" dirty="0" smtClean="0">
                <a:latin typeface="Tahoma" pitchFamily="34" charset="0"/>
              </a:rPr>
              <a:t> </a:t>
            </a:r>
            <a:r>
              <a:rPr lang="it-IT" altLang="it-IT" sz="2000" dirty="0" err="1" smtClean="0">
                <a:latin typeface="Tahoma" pitchFamily="34" charset="0"/>
              </a:rPr>
              <a:t>e</a:t>
            </a:r>
            <a:r>
              <a:rPr lang="it-IT" altLang="it-IT" sz="2000" dirty="0" smtClean="0">
                <a:latin typeface="Tahoma" pitchFamily="34" charset="0"/>
              </a:rPr>
              <a:t> valutazione degli esiti*</a:t>
            </a:r>
          </a:p>
          <a:p>
            <a:pPr eaLnBrk="1" hangingPunct="1">
              <a:lnSpc>
                <a:spcPct val="80000"/>
              </a:lnSpc>
              <a:buFont typeface="Wingdings" pitchFamily="2" charset="2"/>
              <a:buChar char="Ø"/>
            </a:pPr>
            <a:endParaRPr lang="it-IT" altLang="it-IT" sz="2000" dirty="0" smtClean="0">
              <a:latin typeface="Tahoma" pitchFamily="34" charset="0"/>
            </a:endParaRPr>
          </a:p>
          <a:p>
            <a:pPr marL="0" indent="0" eaLnBrk="1" hangingPunct="1">
              <a:lnSpc>
                <a:spcPct val="80000"/>
              </a:lnSpc>
              <a:buNone/>
            </a:pPr>
            <a:endParaRPr lang="it-IT" altLang="it-IT" sz="2000" dirty="0" smtClean="0">
              <a:latin typeface="Tahoma" pitchFamily="34" charset="0"/>
            </a:endParaRPr>
          </a:p>
        </p:txBody>
      </p:sp>
      <p:pic>
        <p:nvPicPr>
          <p:cNvPr id="238596" name="Picture 4" descr="care_model_expanded"/>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787900" y="1844675"/>
            <a:ext cx="4356100" cy="4133850"/>
          </a:xfrm>
        </p:spPr>
      </p:pic>
    </p:spTree>
    <p:extLst>
      <p:ext uri="{BB962C8B-B14F-4D97-AF65-F5344CB8AC3E}">
        <p14:creationId xmlns:p14="http://schemas.microsoft.com/office/powerpoint/2010/main" val="251445736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FFFFFF"/>
            </a:gs>
            <a:gs pos="100000">
              <a:schemeClr val="bg1"/>
            </a:gs>
          </a:gsLst>
          <a:lin ang="5400000"/>
        </a:gradFill>
        <a:effectLst/>
      </p:bgPr>
    </p:bg>
    <p:spTree>
      <p:nvGrpSpPr>
        <p:cNvPr id="1" name=""/>
        <p:cNvGrpSpPr/>
        <p:nvPr/>
      </p:nvGrpSpPr>
      <p:grpSpPr>
        <a:xfrm>
          <a:off x="0" y="0"/>
          <a:ext cx="0" cy="0"/>
          <a:chOff x="0" y="0"/>
          <a:chExt cx="0" cy="0"/>
        </a:xfrm>
      </p:grpSpPr>
      <p:sp>
        <p:nvSpPr>
          <p:cNvPr id="7" name="Rettangolo 6"/>
          <p:cNvSpPr/>
          <p:nvPr/>
        </p:nvSpPr>
        <p:spPr bwMode="auto">
          <a:xfrm>
            <a:off x="3343283" y="223838"/>
            <a:ext cx="2879725" cy="273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a:solidFill>
                <a:prstClr val="white"/>
              </a:solidFill>
            </a:endParaRPr>
          </a:p>
        </p:txBody>
      </p:sp>
      <p:sp>
        <p:nvSpPr>
          <p:cNvPr id="242691" name="CasellaDiTesto 6"/>
          <p:cNvSpPr txBox="1">
            <a:spLocks noChangeArrowheads="1"/>
          </p:cNvSpPr>
          <p:nvPr/>
        </p:nvSpPr>
        <p:spPr bwMode="auto">
          <a:xfrm>
            <a:off x="2640013" y="2781544"/>
            <a:ext cx="4286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r>
              <a:rPr lang="it-IT" altLang="it-IT" sz="2800">
                <a:solidFill>
                  <a:srgbClr val="7030A0"/>
                </a:solidFill>
                <a:latin typeface="Arial" pitchFamily="34" charset="0"/>
              </a:rPr>
              <a:t>I tre elementi costitutivi:</a:t>
            </a:r>
          </a:p>
        </p:txBody>
      </p:sp>
      <p:sp>
        <p:nvSpPr>
          <p:cNvPr id="14" name="Cilindro 13"/>
          <p:cNvSpPr/>
          <p:nvPr/>
        </p:nvSpPr>
        <p:spPr>
          <a:xfrm>
            <a:off x="930276" y="3644904"/>
            <a:ext cx="1955800" cy="2232025"/>
          </a:xfrm>
          <a:prstGeom prst="can">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t-IT" b="1" dirty="0">
                <a:solidFill>
                  <a:prstClr val="white"/>
                </a:solidFill>
              </a:rPr>
              <a:t>IMPEGNO PROFESSIONALE</a:t>
            </a:r>
          </a:p>
        </p:txBody>
      </p:sp>
      <p:sp>
        <p:nvSpPr>
          <p:cNvPr id="15" name="Cilindro 14"/>
          <p:cNvSpPr/>
          <p:nvPr/>
        </p:nvSpPr>
        <p:spPr>
          <a:xfrm>
            <a:off x="3573465" y="3644904"/>
            <a:ext cx="1955800" cy="223202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t-IT" b="1" dirty="0">
                <a:solidFill>
                  <a:srgbClr val="000000"/>
                </a:solidFill>
              </a:rPr>
              <a:t>FATTORI ORGANIZZATIVI</a:t>
            </a:r>
          </a:p>
          <a:p>
            <a:pPr algn="ctr" fontAlgn="base">
              <a:spcBef>
                <a:spcPct val="0"/>
              </a:spcBef>
              <a:spcAft>
                <a:spcPct val="0"/>
              </a:spcAft>
              <a:defRPr/>
            </a:pPr>
            <a:r>
              <a:rPr lang="it-IT" b="1" dirty="0">
                <a:solidFill>
                  <a:srgbClr val="000000"/>
                </a:solidFill>
              </a:rPr>
              <a:t>FATTORI </a:t>
            </a:r>
            <a:r>
              <a:rPr lang="it-IT" b="1" dirty="0" err="1">
                <a:solidFill>
                  <a:srgbClr val="000000"/>
                </a:solidFill>
              </a:rPr>
              <a:t>DI</a:t>
            </a:r>
            <a:r>
              <a:rPr lang="it-IT" b="1" dirty="0">
                <a:solidFill>
                  <a:srgbClr val="000000"/>
                </a:solidFill>
              </a:rPr>
              <a:t> PRODUZIONE</a:t>
            </a:r>
          </a:p>
        </p:txBody>
      </p:sp>
      <p:sp>
        <p:nvSpPr>
          <p:cNvPr id="16" name="Cilindro 15"/>
          <p:cNvSpPr/>
          <p:nvPr/>
        </p:nvSpPr>
        <p:spPr>
          <a:xfrm>
            <a:off x="6216650" y="3644904"/>
            <a:ext cx="1955800" cy="2232025"/>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t-IT" b="1" dirty="0">
                <a:solidFill>
                  <a:srgbClr val="000000"/>
                </a:solidFill>
              </a:rPr>
              <a:t>PARTECIPAZIONE ALLA SOSTENIBILITÀ ECONOMICA</a:t>
            </a:r>
          </a:p>
        </p:txBody>
      </p:sp>
      <p:sp>
        <p:nvSpPr>
          <p:cNvPr id="242695" name="CasellaDiTesto 6"/>
          <p:cNvSpPr txBox="1">
            <a:spLocks noChangeArrowheads="1"/>
          </p:cNvSpPr>
          <p:nvPr/>
        </p:nvSpPr>
        <p:spPr bwMode="auto">
          <a:xfrm>
            <a:off x="250825" y="193675"/>
            <a:ext cx="871378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ts val="1200"/>
              </a:spcBef>
              <a:spcAft>
                <a:spcPct val="0"/>
              </a:spcAft>
            </a:pPr>
            <a:r>
              <a:rPr lang="it-IT" altLang="it-IT" sz="2600" dirty="0">
                <a:solidFill>
                  <a:srgbClr val="FF0000"/>
                </a:solidFill>
                <a:latin typeface="Arial" pitchFamily="34" charset="0"/>
              </a:rPr>
              <a:t>Veneto: IL CONTRATTO DI ESERCIZIO </a:t>
            </a:r>
            <a:r>
              <a:rPr lang="it-IT" altLang="it-IT" sz="2600" dirty="0" smtClean="0">
                <a:solidFill>
                  <a:srgbClr val="FF0000"/>
                </a:solidFill>
                <a:latin typeface="Arial" pitchFamily="34" charset="0"/>
              </a:rPr>
              <a:t>TIPO</a:t>
            </a:r>
          </a:p>
          <a:p>
            <a:pPr algn="ctr" fontAlgn="base">
              <a:spcBef>
                <a:spcPts val="1200"/>
              </a:spcBef>
              <a:spcAft>
                <a:spcPct val="0"/>
              </a:spcAft>
            </a:pPr>
            <a:r>
              <a:rPr lang="it-IT" altLang="it-IT" sz="2600" dirty="0" smtClean="0">
                <a:solidFill>
                  <a:srgbClr val="FF0000"/>
                </a:solidFill>
                <a:latin typeface="Arial" pitchFamily="34" charset="0"/>
              </a:rPr>
              <a:t>(</a:t>
            </a:r>
            <a:r>
              <a:rPr lang="it-IT" altLang="it-IT" sz="2600" dirty="0" err="1" smtClean="0">
                <a:solidFill>
                  <a:srgbClr val="FF0000"/>
                </a:solidFill>
                <a:latin typeface="Arial" pitchFamily="34" charset="0"/>
              </a:rPr>
              <a:t>pay</a:t>
            </a:r>
            <a:r>
              <a:rPr lang="it-IT" altLang="it-IT" sz="2600" dirty="0" smtClean="0">
                <a:solidFill>
                  <a:srgbClr val="FF0000"/>
                </a:solidFill>
                <a:latin typeface="Arial" pitchFamily="34" charset="0"/>
              </a:rPr>
              <a:t> for performance)</a:t>
            </a:r>
            <a:endParaRPr lang="it-IT" altLang="it-IT" sz="2600" dirty="0">
              <a:solidFill>
                <a:srgbClr val="FF0000"/>
              </a:solidFill>
              <a:latin typeface="Arial" pitchFamily="34" charset="0"/>
            </a:endParaRPr>
          </a:p>
          <a:p>
            <a:pPr algn="ctr" fontAlgn="base">
              <a:spcBef>
                <a:spcPts val="1200"/>
              </a:spcBef>
              <a:spcAft>
                <a:spcPct val="0"/>
              </a:spcAft>
            </a:pPr>
            <a:r>
              <a:rPr lang="it-IT" altLang="it-IT" sz="2600" dirty="0">
                <a:solidFill>
                  <a:srgbClr val="FF0000"/>
                </a:solidFill>
                <a:latin typeface="Arial" pitchFamily="34" charset="0"/>
              </a:rPr>
              <a:t>Basato su  </a:t>
            </a:r>
            <a:r>
              <a:rPr lang="it-IT" altLang="it-IT" sz="2600" b="1" u="sng" dirty="0">
                <a:solidFill>
                  <a:srgbClr val="FF0000"/>
                </a:solidFill>
                <a:latin typeface="Arial" pitchFamily="34" charset="0"/>
              </a:rPr>
              <a:t>OBIETTIVI</a:t>
            </a:r>
            <a:r>
              <a:rPr lang="it-IT" altLang="it-IT" sz="2600" dirty="0">
                <a:solidFill>
                  <a:srgbClr val="FF0000"/>
                </a:solidFill>
                <a:latin typeface="Arial" pitchFamily="34" charset="0"/>
              </a:rPr>
              <a:t>, </a:t>
            </a:r>
            <a:r>
              <a:rPr lang="it-IT" altLang="it-IT" sz="2600" b="1" u="sng" dirty="0">
                <a:solidFill>
                  <a:srgbClr val="FF0000"/>
                </a:solidFill>
                <a:latin typeface="Arial" pitchFamily="34" charset="0"/>
              </a:rPr>
              <a:t>INDICATORI</a:t>
            </a:r>
            <a:r>
              <a:rPr lang="it-IT" altLang="it-IT" sz="2600" dirty="0">
                <a:solidFill>
                  <a:srgbClr val="FF0000"/>
                </a:solidFill>
                <a:latin typeface="Arial" pitchFamily="34" charset="0"/>
              </a:rPr>
              <a:t>, </a:t>
            </a:r>
            <a:r>
              <a:rPr lang="it-IT" altLang="it-IT" sz="2600" b="1" u="sng" dirty="0">
                <a:solidFill>
                  <a:srgbClr val="FF0000"/>
                </a:solidFill>
                <a:latin typeface="Arial" pitchFamily="34" charset="0"/>
              </a:rPr>
              <a:t>RISORSE</a:t>
            </a:r>
          </a:p>
        </p:txBody>
      </p:sp>
      <p:sp>
        <p:nvSpPr>
          <p:cNvPr id="2" name="CasellaDiTesto 1"/>
          <p:cNvSpPr txBox="1"/>
          <p:nvPr/>
        </p:nvSpPr>
        <p:spPr>
          <a:xfrm>
            <a:off x="1187624" y="5861207"/>
            <a:ext cx="1322798" cy="1077218"/>
          </a:xfrm>
          <a:prstGeom prst="rect">
            <a:avLst/>
          </a:prstGeom>
          <a:noFill/>
        </p:spPr>
        <p:txBody>
          <a:bodyPr wrap="none" rtlCol="0">
            <a:spAutoFit/>
          </a:bodyPr>
          <a:lstStyle/>
          <a:p>
            <a:pPr fontAlgn="base">
              <a:spcBef>
                <a:spcPct val="0"/>
              </a:spcBef>
              <a:spcAft>
                <a:spcPct val="0"/>
              </a:spcAft>
            </a:pPr>
            <a:r>
              <a:rPr lang="it-IT" sz="1600" dirty="0" smtClean="0">
                <a:solidFill>
                  <a:prstClr val="black"/>
                </a:solidFill>
                <a:latin typeface="Arial" pitchFamily="34" charset="0"/>
              </a:rPr>
              <a:t>Prevenzione</a:t>
            </a:r>
          </a:p>
          <a:p>
            <a:pPr fontAlgn="base">
              <a:spcBef>
                <a:spcPct val="0"/>
              </a:spcBef>
              <a:spcAft>
                <a:spcPct val="0"/>
              </a:spcAft>
            </a:pPr>
            <a:r>
              <a:rPr lang="it-IT" sz="1600" dirty="0" smtClean="0">
                <a:solidFill>
                  <a:prstClr val="black"/>
                </a:solidFill>
                <a:latin typeface="Arial" pitchFamily="34" charset="0"/>
              </a:rPr>
              <a:t>Audit</a:t>
            </a:r>
          </a:p>
          <a:p>
            <a:pPr fontAlgn="base">
              <a:spcBef>
                <a:spcPct val="0"/>
              </a:spcBef>
              <a:spcAft>
                <a:spcPct val="0"/>
              </a:spcAft>
            </a:pPr>
            <a:r>
              <a:rPr lang="it-IT" sz="1600" dirty="0" smtClean="0">
                <a:solidFill>
                  <a:prstClr val="black"/>
                </a:solidFill>
                <a:latin typeface="Arial" pitchFamily="34" charset="0"/>
              </a:rPr>
              <a:t>Cronicità</a:t>
            </a:r>
          </a:p>
          <a:p>
            <a:pPr fontAlgn="base">
              <a:spcBef>
                <a:spcPct val="0"/>
              </a:spcBef>
              <a:spcAft>
                <a:spcPct val="0"/>
              </a:spcAft>
            </a:pPr>
            <a:r>
              <a:rPr lang="it-IT" sz="1600" dirty="0" smtClean="0">
                <a:solidFill>
                  <a:prstClr val="black"/>
                </a:solidFill>
                <a:latin typeface="Arial" pitchFamily="34" charset="0"/>
              </a:rPr>
              <a:t>Formazione</a:t>
            </a:r>
            <a:endParaRPr lang="it-IT" sz="1600" dirty="0">
              <a:solidFill>
                <a:prstClr val="black"/>
              </a:solidFill>
              <a:latin typeface="Arial" pitchFamily="34" charset="0"/>
            </a:endParaRPr>
          </a:p>
        </p:txBody>
      </p:sp>
      <p:sp>
        <p:nvSpPr>
          <p:cNvPr id="3" name="CasellaDiTesto 2"/>
          <p:cNvSpPr txBox="1"/>
          <p:nvPr/>
        </p:nvSpPr>
        <p:spPr>
          <a:xfrm>
            <a:off x="3559355" y="5934670"/>
            <a:ext cx="1903085" cy="923330"/>
          </a:xfrm>
          <a:prstGeom prst="rect">
            <a:avLst/>
          </a:prstGeom>
          <a:noFill/>
        </p:spPr>
        <p:txBody>
          <a:bodyPr wrap="none" rtlCol="0">
            <a:spAutoFit/>
          </a:bodyPr>
          <a:lstStyle/>
          <a:p>
            <a:pPr fontAlgn="base">
              <a:spcBef>
                <a:spcPct val="0"/>
              </a:spcBef>
              <a:spcAft>
                <a:spcPct val="0"/>
              </a:spcAft>
            </a:pPr>
            <a:r>
              <a:rPr lang="it-IT" dirty="0" smtClean="0">
                <a:solidFill>
                  <a:prstClr val="black"/>
                </a:solidFill>
                <a:latin typeface="Arial" pitchFamily="34" charset="0"/>
              </a:rPr>
              <a:t>Accessibilità</a:t>
            </a:r>
          </a:p>
          <a:p>
            <a:pPr fontAlgn="base">
              <a:spcBef>
                <a:spcPct val="0"/>
              </a:spcBef>
              <a:spcAft>
                <a:spcPct val="0"/>
              </a:spcAft>
            </a:pPr>
            <a:r>
              <a:rPr lang="it-IT" dirty="0" smtClean="0">
                <a:solidFill>
                  <a:prstClr val="black"/>
                </a:solidFill>
                <a:latin typeface="Arial" pitchFamily="34" charset="0"/>
              </a:rPr>
              <a:t>Disponibilità</a:t>
            </a:r>
          </a:p>
          <a:p>
            <a:pPr fontAlgn="base">
              <a:spcBef>
                <a:spcPct val="0"/>
              </a:spcBef>
              <a:spcAft>
                <a:spcPct val="0"/>
              </a:spcAft>
            </a:pPr>
            <a:r>
              <a:rPr lang="it-IT" dirty="0" smtClean="0">
                <a:solidFill>
                  <a:prstClr val="black"/>
                </a:solidFill>
                <a:latin typeface="Arial" pitchFamily="34" charset="0"/>
              </a:rPr>
              <a:t>Personale studio</a:t>
            </a:r>
            <a:endParaRPr lang="it-IT" dirty="0">
              <a:solidFill>
                <a:prstClr val="black"/>
              </a:solidFill>
              <a:latin typeface="Arial" pitchFamily="34" charset="0"/>
            </a:endParaRPr>
          </a:p>
        </p:txBody>
      </p:sp>
      <p:sp>
        <p:nvSpPr>
          <p:cNvPr id="4" name="CasellaDiTesto 3"/>
          <p:cNvSpPr txBox="1"/>
          <p:nvPr/>
        </p:nvSpPr>
        <p:spPr>
          <a:xfrm>
            <a:off x="6251433" y="6070927"/>
            <a:ext cx="1903085" cy="369332"/>
          </a:xfrm>
          <a:prstGeom prst="rect">
            <a:avLst/>
          </a:prstGeom>
          <a:noFill/>
        </p:spPr>
        <p:txBody>
          <a:bodyPr wrap="none" rtlCol="0">
            <a:spAutoFit/>
          </a:bodyPr>
          <a:lstStyle/>
          <a:p>
            <a:pPr fontAlgn="base">
              <a:spcBef>
                <a:spcPct val="0"/>
              </a:spcBef>
              <a:spcAft>
                <a:spcPct val="0"/>
              </a:spcAft>
            </a:pPr>
            <a:r>
              <a:rPr lang="it-IT" dirty="0" smtClean="0">
                <a:solidFill>
                  <a:prstClr val="black"/>
                </a:solidFill>
                <a:latin typeface="Arial" pitchFamily="34" charset="0"/>
              </a:rPr>
              <a:t>Es: tetto generici</a:t>
            </a:r>
            <a:endParaRPr lang="it-IT" dirty="0">
              <a:solidFill>
                <a:prstClr val="black"/>
              </a:solidFill>
              <a:latin typeface="Arial" pitchFamily="34" charset="0"/>
            </a:endParaRPr>
          </a:p>
        </p:txBody>
      </p:sp>
    </p:spTree>
    <p:extLst>
      <p:ext uri="{BB962C8B-B14F-4D97-AF65-F5344CB8AC3E}">
        <p14:creationId xmlns:p14="http://schemas.microsoft.com/office/powerpoint/2010/main" val="2628031064"/>
      </p:ext>
    </p:extLst>
  </p:cSld>
  <p:clrMapOvr>
    <a:masterClrMapping/>
  </p:clrMapOvr>
  <p:transition>
    <p:spli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show="0">
  <p:cSld>
    <p:bg>
      <p:bgPr>
        <a:gradFill rotWithShape="0">
          <a:gsLst>
            <a:gs pos="0">
              <a:srgbClr val="FFFFFF"/>
            </a:gs>
            <a:gs pos="100000">
              <a:schemeClr val="bg1"/>
            </a:gs>
          </a:gsLst>
          <a:lin ang="5400000"/>
        </a:gradFill>
        <a:effectLst/>
      </p:bgPr>
    </p:bg>
    <p:spTree>
      <p:nvGrpSpPr>
        <p:cNvPr id="1" name=""/>
        <p:cNvGrpSpPr/>
        <p:nvPr/>
      </p:nvGrpSpPr>
      <p:grpSpPr>
        <a:xfrm>
          <a:off x="0" y="0"/>
          <a:ext cx="0" cy="0"/>
          <a:chOff x="0" y="0"/>
          <a:chExt cx="0" cy="0"/>
        </a:xfrm>
      </p:grpSpPr>
      <p:sp>
        <p:nvSpPr>
          <p:cNvPr id="7" name="Rettangolo 6"/>
          <p:cNvSpPr/>
          <p:nvPr/>
        </p:nvSpPr>
        <p:spPr bwMode="auto">
          <a:xfrm>
            <a:off x="3343275" y="223838"/>
            <a:ext cx="2879725" cy="273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a:solidFill>
                <a:prstClr val="white"/>
              </a:solidFill>
            </a:endParaRPr>
          </a:p>
        </p:txBody>
      </p:sp>
      <p:sp>
        <p:nvSpPr>
          <p:cNvPr id="14" name="Cilindro 13"/>
          <p:cNvSpPr/>
          <p:nvPr/>
        </p:nvSpPr>
        <p:spPr>
          <a:xfrm>
            <a:off x="930275" y="3644900"/>
            <a:ext cx="1955800" cy="2232025"/>
          </a:xfrm>
          <a:prstGeom prst="can">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t-IT" b="1" dirty="0">
                <a:solidFill>
                  <a:prstClr val="white"/>
                </a:solidFill>
              </a:rPr>
              <a:t>IMPEGNO PROFESSIONALE</a:t>
            </a:r>
          </a:p>
        </p:txBody>
      </p:sp>
      <p:sp>
        <p:nvSpPr>
          <p:cNvPr id="15" name="Cilindro 14"/>
          <p:cNvSpPr/>
          <p:nvPr/>
        </p:nvSpPr>
        <p:spPr>
          <a:xfrm>
            <a:off x="3573463" y="3644900"/>
            <a:ext cx="1955800" cy="223202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t-IT" b="1" dirty="0">
                <a:solidFill>
                  <a:srgbClr val="000000"/>
                </a:solidFill>
              </a:rPr>
              <a:t>FATTORI ORGANIZZATIVI</a:t>
            </a:r>
          </a:p>
          <a:p>
            <a:pPr algn="ctr" fontAlgn="base">
              <a:spcBef>
                <a:spcPct val="0"/>
              </a:spcBef>
              <a:spcAft>
                <a:spcPct val="0"/>
              </a:spcAft>
              <a:defRPr/>
            </a:pPr>
            <a:r>
              <a:rPr lang="it-IT" b="1" dirty="0">
                <a:solidFill>
                  <a:srgbClr val="000000"/>
                </a:solidFill>
              </a:rPr>
              <a:t>FATTORI </a:t>
            </a:r>
            <a:r>
              <a:rPr lang="it-IT" b="1" dirty="0" err="1">
                <a:solidFill>
                  <a:srgbClr val="000000"/>
                </a:solidFill>
              </a:rPr>
              <a:t>DI</a:t>
            </a:r>
            <a:r>
              <a:rPr lang="it-IT" b="1" dirty="0">
                <a:solidFill>
                  <a:srgbClr val="000000"/>
                </a:solidFill>
              </a:rPr>
              <a:t> PRODUZIONE</a:t>
            </a:r>
          </a:p>
        </p:txBody>
      </p:sp>
      <p:sp>
        <p:nvSpPr>
          <p:cNvPr id="16" name="Cilindro 15"/>
          <p:cNvSpPr/>
          <p:nvPr/>
        </p:nvSpPr>
        <p:spPr>
          <a:xfrm>
            <a:off x="6216650" y="3644900"/>
            <a:ext cx="1955800" cy="2232025"/>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t-IT" b="1" dirty="0">
                <a:solidFill>
                  <a:srgbClr val="000000"/>
                </a:solidFill>
              </a:rPr>
              <a:t>PARTECIPAZIONE ALLA SOSTENIBILITÀ ECONOMICA</a:t>
            </a:r>
          </a:p>
        </p:txBody>
      </p:sp>
      <p:sp>
        <p:nvSpPr>
          <p:cNvPr id="253959" name="CasellaDiTesto 6"/>
          <p:cNvSpPr txBox="1">
            <a:spLocks noChangeArrowheads="1"/>
          </p:cNvSpPr>
          <p:nvPr/>
        </p:nvSpPr>
        <p:spPr bwMode="auto">
          <a:xfrm>
            <a:off x="194469" y="116632"/>
            <a:ext cx="8713788"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fontAlgn="base" hangingPunct="1">
              <a:spcBef>
                <a:spcPts val="1200"/>
              </a:spcBef>
              <a:spcAft>
                <a:spcPct val="0"/>
              </a:spcAft>
              <a:buFontTx/>
              <a:buNone/>
            </a:pPr>
            <a:r>
              <a:rPr lang="it-IT" altLang="it-IT" sz="2600" dirty="0" smtClean="0">
                <a:solidFill>
                  <a:srgbClr val="FF0000"/>
                </a:solidFill>
                <a:latin typeface="Arial" pitchFamily="34" charset="0"/>
              </a:rPr>
              <a:t>Sistema di incentivi</a:t>
            </a:r>
          </a:p>
          <a:p>
            <a:pPr algn="ctr" eaLnBrk="1" fontAlgn="base" hangingPunct="1">
              <a:spcBef>
                <a:spcPts val="1200"/>
              </a:spcBef>
              <a:spcAft>
                <a:spcPct val="0"/>
              </a:spcAft>
              <a:buFontTx/>
              <a:buNone/>
            </a:pPr>
            <a:r>
              <a:rPr lang="it-IT" altLang="it-IT" sz="2600" dirty="0" smtClean="0">
                <a:solidFill>
                  <a:srgbClr val="FF0000"/>
                </a:solidFill>
                <a:latin typeface="Arial" pitchFamily="34" charset="0"/>
              </a:rPr>
              <a:t>(modello </a:t>
            </a:r>
            <a:r>
              <a:rPr lang="it-IT" altLang="it-IT" sz="2600" dirty="0" smtClean="0">
                <a:solidFill>
                  <a:srgbClr val="FF0000"/>
                </a:solidFill>
                <a:latin typeface="Arial" pitchFamily="34" charset="0"/>
              </a:rPr>
              <a:t>Veneto= contratto di esercizio)</a:t>
            </a:r>
            <a:endParaRPr lang="it-IT" altLang="it-IT" sz="2600" dirty="0" smtClean="0">
              <a:solidFill>
                <a:srgbClr val="FF0000"/>
              </a:solidFill>
              <a:latin typeface="Arial" pitchFamily="34" charset="0"/>
            </a:endParaRPr>
          </a:p>
          <a:p>
            <a:pPr algn="ctr" eaLnBrk="1" fontAlgn="base" hangingPunct="1">
              <a:spcBef>
                <a:spcPts val="1200"/>
              </a:spcBef>
              <a:spcAft>
                <a:spcPct val="0"/>
              </a:spcAft>
              <a:buFontTx/>
              <a:buNone/>
            </a:pPr>
            <a:r>
              <a:rPr lang="it-IT" altLang="it-IT" sz="2600" dirty="0" smtClean="0">
                <a:solidFill>
                  <a:srgbClr val="FF0000"/>
                </a:solidFill>
                <a:latin typeface="Arial" pitchFamily="34" charset="0"/>
              </a:rPr>
              <a:t>CHE DEFINISCA</a:t>
            </a:r>
          </a:p>
          <a:p>
            <a:pPr algn="ctr" eaLnBrk="1" fontAlgn="base" hangingPunct="1">
              <a:spcBef>
                <a:spcPts val="1200"/>
              </a:spcBef>
              <a:spcAft>
                <a:spcPct val="0"/>
              </a:spcAft>
              <a:buFontTx/>
              <a:buNone/>
            </a:pPr>
            <a:r>
              <a:rPr lang="it-IT" altLang="it-IT" sz="2600" dirty="0" smtClean="0">
                <a:solidFill>
                  <a:srgbClr val="FF0000"/>
                </a:solidFill>
                <a:latin typeface="Arial" pitchFamily="34" charset="0"/>
              </a:rPr>
              <a:t> </a:t>
            </a:r>
            <a:r>
              <a:rPr lang="it-IT" altLang="it-IT" sz="2600" b="1" u="sng" dirty="0" smtClean="0">
                <a:solidFill>
                  <a:srgbClr val="FF0000"/>
                </a:solidFill>
                <a:latin typeface="Arial" pitchFamily="34" charset="0"/>
              </a:rPr>
              <a:t>OBIETTIVI</a:t>
            </a:r>
            <a:r>
              <a:rPr lang="it-IT" altLang="it-IT" sz="2600" dirty="0" smtClean="0">
                <a:solidFill>
                  <a:srgbClr val="FF0000"/>
                </a:solidFill>
                <a:latin typeface="Arial" pitchFamily="34" charset="0"/>
              </a:rPr>
              <a:t>, </a:t>
            </a:r>
            <a:r>
              <a:rPr lang="it-IT" altLang="it-IT" sz="2600" b="1" u="sng" dirty="0" smtClean="0">
                <a:solidFill>
                  <a:srgbClr val="FF0000"/>
                </a:solidFill>
                <a:latin typeface="Arial" pitchFamily="34" charset="0"/>
              </a:rPr>
              <a:t>INDICATORI</a:t>
            </a:r>
            <a:r>
              <a:rPr lang="it-IT" altLang="it-IT" sz="2600" dirty="0" smtClean="0">
                <a:solidFill>
                  <a:srgbClr val="FF0000"/>
                </a:solidFill>
                <a:latin typeface="Arial" pitchFamily="34" charset="0"/>
              </a:rPr>
              <a:t>, </a:t>
            </a:r>
            <a:r>
              <a:rPr lang="it-IT" altLang="it-IT" sz="2600" b="1" u="sng" dirty="0" smtClean="0">
                <a:solidFill>
                  <a:srgbClr val="FF0000"/>
                </a:solidFill>
                <a:latin typeface="Arial" pitchFamily="34" charset="0"/>
              </a:rPr>
              <a:t>RISORSE</a:t>
            </a:r>
          </a:p>
        </p:txBody>
      </p:sp>
    </p:spTree>
    <p:extLst>
      <p:ext uri="{BB962C8B-B14F-4D97-AF65-F5344CB8AC3E}">
        <p14:creationId xmlns:p14="http://schemas.microsoft.com/office/powerpoint/2010/main" val="2405144251"/>
      </p:ext>
    </p:extLst>
  </p:cSld>
  <p:clrMapOvr>
    <a:masterClrMapping/>
  </p:clrMapOvr>
  <p:transition>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457200" y="-166688"/>
            <a:ext cx="8229600" cy="1074738"/>
          </a:xfrm>
        </p:spPr>
        <p:txBody>
          <a:bodyPr/>
          <a:lstStyle/>
          <a:p>
            <a:r>
              <a:rPr lang="it-IT" altLang="it-IT" sz="3200" dirty="0" smtClean="0">
                <a:solidFill>
                  <a:srgbClr val="FF0000"/>
                </a:solidFill>
              </a:rPr>
              <a:t>Progetto AFT\UCCP Desenzano D\G</a:t>
            </a:r>
            <a:br>
              <a:rPr lang="it-IT" altLang="it-IT" sz="3200" dirty="0" smtClean="0">
                <a:solidFill>
                  <a:srgbClr val="FF0000"/>
                </a:solidFill>
              </a:rPr>
            </a:br>
            <a:r>
              <a:rPr lang="it-IT" altLang="it-IT" sz="2400" dirty="0" smtClean="0">
                <a:solidFill>
                  <a:srgbClr val="FF0000"/>
                </a:solidFill>
              </a:rPr>
              <a:t>Schema operativo </a:t>
            </a:r>
            <a:endParaRPr lang="it-IT" altLang="it-IT" sz="3200" dirty="0" smtClean="0">
              <a:solidFill>
                <a:srgbClr val="FF0000"/>
              </a:solidFill>
            </a:endParaRPr>
          </a:p>
        </p:txBody>
      </p:sp>
      <p:sp>
        <p:nvSpPr>
          <p:cNvPr id="7" name="Rettangolo arrotondato 6"/>
          <p:cNvSpPr/>
          <p:nvPr/>
        </p:nvSpPr>
        <p:spPr>
          <a:xfrm>
            <a:off x="2127250" y="1052513"/>
            <a:ext cx="3781425" cy="2828925"/>
          </a:xfrm>
          <a:prstGeom prst="roundRect">
            <a:avLst/>
          </a:prstGeom>
        </p:spPr>
        <p:style>
          <a:lnRef idx="1">
            <a:schemeClr val="accent1"/>
          </a:lnRef>
          <a:fillRef idx="3">
            <a:schemeClr val="accent1"/>
          </a:fillRef>
          <a:effectRef idx="2">
            <a:schemeClr val="accent1"/>
          </a:effectRef>
          <a:fontRef idx="minor">
            <a:schemeClr val="lt1"/>
          </a:fontRef>
        </p:style>
        <p:txBody>
          <a:bodyPr/>
          <a:lstStyle/>
          <a:p>
            <a:pPr algn="ctr" defTabSz="457200">
              <a:defRPr/>
            </a:pPr>
            <a:r>
              <a:rPr lang="it-IT" sz="1400" dirty="0">
                <a:solidFill>
                  <a:srgbClr val="FFFF00"/>
                </a:solidFill>
              </a:rPr>
              <a:t>AFT-1 </a:t>
            </a:r>
            <a:r>
              <a:rPr lang="it-IT" sz="1400" dirty="0" smtClean="0">
                <a:solidFill>
                  <a:srgbClr val="FFFF00"/>
                </a:solidFill>
              </a:rPr>
              <a:t> </a:t>
            </a:r>
            <a:endParaRPr lang="it-IT" sz="1400" dirty="0">
              <a:solidFill>
                <a:srgbClr val="FFFF00"/>
              </a:solidFill>
            </a:endParaRPr>
          </a:p>
        </p:txBody>
      </p:sp>
      <p:sp>
        <p:nvSpPr>
          <p:cNvPr id="8" name="Ovale 7"/>
          <p:cNvSpPr/>
          <p:nvPr/>
        </p:nvSpPr>
        <p:spPr>
          <a:xfrm>
            <a:off x="4100513" y="2305050"/>
            <a:ext cx="1785937" cy="133350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a:lstStyle/>
          <a:p>
            <a:pPr algn="ctr" defTabSz="457200">
              <a:defRPr/>
            </a:pPr>
            <a:r>
              <a:rPr lang="it-IT" sz="1400" dirty="0">
                <a:solidFill>
                  <a:prstClr val="white"/>
                </a:solidFill>
              </a:rPr>
              <a:t>UCCP Desenzano:</a:t>
            </a:r>
          </a:p>
          <a:p>
            <a:pPr algn="ctr" defTabSz="457200">
              <a:defRPr/>
            </a:pPr>
            <a:r>
              <a:rPr lang="it-IT" sz="1050" dirty="0">
                <a:solidFill>
                  <a:prstClr val="white"/>
                </a:solidFill>
              </a:rPr>
              <a:t>10 MMG</a:t>
            </a:r>
          </a:p>
          <a:p>
            <a:pPr algn="ctr" defTabSz="457200">
              <a:defRPr/>
            </a:pPr>
            <a:r>
              <a:rPr lang="it-IT" sz="1050" dirty="0" smtClean="0">
                <a:solidFill>
                  <a:prstClr val="white"/>
                </a:solidFill>
              </a:rPr>
              <a:t> </a:t>
            </a:r>
            <a:endParaRPr lang="it-IT" sz="1050" dirty="0">
              <a:solidFill>
                <a:prstClr val="white"/>
              </a:solidFill>
            </a:endParaRPr>
          </a:p>
        </p:txBody>
      </p:sp>
      <p:sp>
        <p:nvSpPr>
          <p:cNvPr id="10" name="Diamante 9"/>
          <p:cNvSpPr/>
          <p:nvPr/>
        </p:nvSpPr>
        <p:spPr>
          <a:xfrm>
            <a:off x="2438400" y="1887538"/>
            <a:ext cx="1323975" cy="993775"/>
          </a:xfrm>
          <a:prstGeom prst="diamond">
            <a:avLst/>
          </a:prstGeom>
          <a:solidFill>
            <a:srgbClr val="485BCD"/>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r>
              <a:rPr lang="it-IT" sz="1000" dirty="0">
                <a:solidFill>
                  <a:prstClr val="white"/>
                </a:solidFill>
              </a:rPr>
              <a:t>Medicine di</a:t>
            </a:r>
          </a:p>
          <a:p>
            <a:pPr algn="ctr" defTabSz="457200">
              <a:defRPr/>
            </a:pPr>
            <a:r>
              <a:rPr lang="it-IT" sz="1000" dirty="0">
                <a:solidFill>
                  <a:prstClr val="white"/>
                </a:solidFill>
              </a:rPr>
              <a:t>Gruppo</a:t>
            </a:r>
          </a:p>
        </p:txBody>
      </p:sp>
      <p:sp>
        <p:nvSpPr>
          <p:cNvPr id="16" name="Triangolo isoscele 15"/>
          <p:cNvSpPr/>
          <p:nvPr/>
        </p:nvSpPr>
        <p:spPr>
          <a:xfrm>
            <a:off x="2438400" y="2881313"/>
            <a:ext cx="898525" cy="714375"/>
          </a:xfrm>
          <a:prstGeom prst="triangle">
            <a:avLst/>
          </a:prstGeom>
          <a:solidFill>
            <a:srgbClr val="7A54BB"/>
          </a:solidFill>
          <a:ln>
            <a:solidFill>
              <a:srgbClr val="7A54BB"/>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r>
              <a:rPr lang="it-IT" sz="800" dirty="0">
                <a:solidFill>
                  <a:prstClr val="white"/>
                </a:solidFill>
              </a:rPr>
              <a:t>MMG singoli</a:t>
            </a:r>
          </a:p>
        </p:txBody>
      </p:sp>
      <p:sp>
        <p:nvSpPr>
          <p:cNvPr id="19" name="CasellaDiTesto 18"/>
          <p:cNvSpPr txBox="1"/>
          <p:nvPr/>
        </p:nvSpPr>
        <p:spPr>
          <a:xfrm>
            <a:off x="6067425" y="708025"/>
            <a:ext cx="2963863" cy="3602038"/>
          </a:xfrm>
          <a:prstGeom prst="rect">
            <a:avLst/>
          </a:prstGeom>
          <a:noFill/>
          <a:ln w="38100" cmpd="sng">
            <a:solidFill>
              <a:srgbClr val="008000"/>
            </a:solidFill>
          </a:ln>
        </p:spPr>
        <p:txBody>
          <a:bodyPr>
            <a:spAutoFit/>
          </a:bodyPr>
          <a:lstStyle/>
          <a:p>
            <a:pPr algn="ctr" defTabSz="457200">
              <a:defRPr/>
            </a:pPr>
            <a:r>
              <a:rPr lang="it-IT" sz="1200" b="1" dirty="0">
                <a:solidFill>
                  <a:srgbClr val="008000"/>
                </a:solidFill>
              </a:rPr>
              <a:t>Servizi allocati ed erogati:</a:t>
            </a:r>
          </a:p>
          <a:p>
            <a:pPr marL="285750" indent="-285750" defTabSz="457200">
              <a:buFont typeface="Arial"/>
              <a:buChar char="•"/>
              <a:defRPr/>
            </a:pPr>
            <a:r>
              <a:rPr lang="it-IT" sz="1200" dirty="0">
                <a:solidFill>
                  <a:prstClr val="black"/>
                </a:solidFill>
              </a:rPr>
              <a:t>Coordinatore UCCP</a:t>
            </a:r>
          </a:p>
          <a:p>
            <a:pPr marL="285750" indent="-285750" defTabSz="457200">
              <a:buFont typeface="Arial"/>
              <a:buChar char="•"/>
              <a:defRPr/>
            </a:pPr>
            <a:r>
              <a:rPr lang="it-IT" sz="1200" dirty="0">
                <a:solidFill>
                  <a:prstClr val="black"/>
                </a:solidFill>
              </a:rPr>
              <a:t>Data </a:t>
            </a:r>
            <a:r>
              <a:rPr lang="it-IT" sz="1200" dirty="0" err="1">
                <a:solidFill>
                  <a:prstClr val="black"/>
                </a:solidFill>
              </a:rPr>
              <a:t>mining</a:t>
            </a:r>
            <a:r>
              <a:rPr lang="it-IT" sz="1200" dirty="0">
                <a:solidFill>
                  <a:prstClr val="black"/>
                </a:solidFill>
              </a:rPr>
              <a:t> (UCCP, AFT-1, AFT-2)</a:t>
            </a:r>
          </a:p>
          <a:p>
            <a:pPr marL="285750" indent="-285750" defTabSz="457200">
              <a:buFont typeface="Arial"/>
              <a:buChar char="•"/>
              <a:defRPr/>
            </a:pPr>
            <a:r>
              <a:rPr lang="it-IT" sz="1200" dirty="0">
                <a:solidFill>
                  <a:prstClr val="black"/>
                </a:solidFill>
              </a:rPr>
              <a:t>Coordinamento AFT-1 (medico + infermiere)</a:t>
            </a:r>
          </a:p>
          <a:p>
            <a:pPr marL="285750" indent="-285750" defTabSz="457200">
              <a:buFont typeface="Arial"/>
              <a:buChar char="•"/>
              <a:defRPr/>
            </a:pPr>
            <a:r>
              <a:rPr lang="it-IT" sz="1200" dirty="0">
                <a:solidFill>
                  <a:prstClr val="black"/>
                </a:solidFill>
              </a:rPr>
              <a:t>Call center (per i servizi erogati dalla UCCP e per le richieste CA dalla 20 alle 24</a:t>
            </a:r>
          </a:p>
          <a:p>
            <a:pPr marL="285750" indent="-285750" defTabSz="457200">
              <a:buFont typeface="Arial"/>
              <a:buChar char="•"/>
              <a:defRPr/>
            </a:pPr>
            <a:r>
              <a:rPr lang="it-IT" sz="1200" dirty="0">
                <a:solidFill>
                  <a:prstClr val="black"/>
                </a:solidFill>
              </a:rPr>
              <a:t>Sede CA ( dalle 24 alle 08)</a:t>
            </a:r>
          </a:p>
          <a:p>
            <a:pPr marL="285750" indent="-285750" defTabSz="457200">
              <a:buFont typeface="Arial"/>
              <a:buChar char="•"/>
              <a:defRPr/>
            </a:pPr>
            <a:r>
              <a:rPr lang="it-IT" sz="1200" b="1" dirty="0">
                <a:solidFill>
                  <a:srgbClr val="FF0000"/>
                </a:solidFill>
              </a:rPr>
              <a:t>Visite specialistiche convenzionate </a:t>
            </a:r>
          </a:p>
          <a:p>
            <a:pPr marL="285750" indent="-285750" defTabSz="457200">
              <a:buFont typeface="Arial"/>
              <a:buChar char="•"/>
              <a:defRPr/>
            </a:pPr>
            <a:r>
              <a:rPr lang="it-IT" sz="1200" b="1" dirty="0">
                <a:solidFill>
                  <a:srgbClr val="FF0000"/>
                </a:solidFill>
              </a:rPr>
              <a:t>Diagnostica 1° livello convenzionata (compresa telemedicina)</a:t>
            </a:r>
          </a:p>
          <a:p>
            <a:pPr marL="285750" indent="-285750" defTabSz="457200">
              <a:buFont typeface="Arial"/>
              <a:buChar char="•"/>
              <a:defRPr/>
            </a:pPr>
            <a:r>
              <a:rPr lang="it-IT" sz="1200" dirty="0">
                <a:solidFill>
                  <a:prstClr val="black"/>
                </a:solidFill>
              </a:rPr>
              <a:t>UCAM </a:t>
            </a:r>
          </a:p>
          <a:p>
            <a:pPr marL="285750" indent="-285750" defTabSz="457200">
              <a:buFont typeface="Arial"/>
              <a:buChar char="•"/>
              <a:defRPr/>
            </a:pPr>
            <a:r>
              <a:rPr lang="it-IT" sz="1200" dirty="0">
                <a:solidFill>
                  <a:prstClr val="black"/>
                </a:solidFill>
              </a:rPr>
              <a:t>Servizi Socio-Sanitari</a:t>
            </a:r>
          </a:p>
          <a:p>
            <a:pPr marL="285750" indent="-285750" defTabSz="457200">
              <a:buFont typeface="Arial"/>
              <a:buChar char="•"/>
              <a:defRPr/>
            </a:pPr>
            <a:r>
              <a:rPr lang="it-IT" sz="1200" dirty="0">
                <a:solidFill>
                  <a:prstClr val="black"/>
                </a:solidFill>
              </a:rPr>
              <a:t>CPS</a:t>
            </a:r>
          </a:p>
          <a:p>
            <a:pPr marL="285750" indent="-285750" defTabSz="457200">
              <a:buFont typeface="Arial"/>
              <a:buChar char="•"/>
              <a:defRPr/>
            </a:pPr>
            <a:r>
              <a:rPr lang="it-IT" sz="1200" dirty="0">
                <a:solidFill>
                  <a:prstClr val="black"/>
                </a:solidFill>
              </a:rPr>
              <a:t>Punto prelievi</a:t>
            </a:r>
          </a:p>
          <a:p>
            <a:pPr marL="285750" indent="-285750" defTabSz="457200">
              <a:buFont typeface="Arial"/>
              <a:buChar char="•"/>
              <a:defRPr/>
            </a:pPr>
            <a:r>
              <a:rPr lang="it-IT" sz="1200" dirty="0">
                <a:solidFill>
                  <a:prstClr val="black"/>
                </a:solidFill>
              </a:rPr>
              <a:t>RSA </a:t>
            </a:r>
          </a:p>
          <a:p>
            <a:pPr marL="285750" indent="-285750" defTabSz="457200">
              <a:buFont typeface="Arial"/>
              <a:buChar char="•"/>
              <a:defRPr/>
            </a:pPr>
            <a:r>
              <a:rPr lang="it-IT" sz="1200" dirty="0">
                <a:solidFill>
                  <a:prstClr val="black"/>
                </a:solidFill>
              </a:rPr>
              <a:t>Direzione amministrativa UCP  + cambio\scelta medico, esenzioni)</a:t>
            </a:r>
          </a:p>
        </p:txBody>
      </p:sp>
      <p:sp>
        <p:nvSpPr>
          <p:cNvPr id="20" name="CasellaDiTesto 19"/>
          <p:cNvSpPr txBox="1"/>
          <p:nvPr/>
        </p:nvSpPr>
        <p:spPr>
          <a:xfrm>
            <a:off x="68263" y="985838"/>
            <a:ext cx="1916112" cy="2632075"/>
          </a:xfrm>
          <a:prstGeom prst="rect">
            <a:avLst/>
          </a:prstGeom>
          <a:noFill/>
          <a:ln w="38100" cmpd="sng">
            <a:solidFill>
              <a:srgbClr val="38A5FF"/>
            </a:solidFill>
          </a:ln>
        </p:spPr>
        <p:txBody>
          <a:bodyPr>
            <a:spAutoFit/>
          </a:bodyPr>
          <a:lstStyle/>
          <a:p>
            <a:pPr defTabSz="457200">
              <a:defRPr/>
            </a:pPr>
            <a:r>
              <a:rPr lang="it-IT" sz="1100" b="1" dirty="0">
                <a:solidFill>
                  <a:srgbClr val="485BCD"/>
                </a:solidFill>
              </a:rPr>
              <a:t>Coordinamento AFT-1:</a:t>
            </a:r>
          </a:p>
          <a:p>
            <a:pPr marL="285750" indent="-285750" defTabSz="457200">
              <a:buFont typeface="Arial"/>
              <a:buChar char="•"/>
              <a:defRPr/>
            </a:pPr>
            <a:r>
              <a:rPr lang="it-IT" sz="1100" dirty="0">
                <a:solidFill>
                  <a:prstClr val="black"/>
                </a:solidFill>
              </a:rPr>
              <a:t>1 MMG</a:t>
            </a:r>
          </a:p>
          <a:p>
            <a:pPr marL="285750" indent="-285750" defTabSz="457200">
              <a:buFont typeface="Arial"/>
              <a:buChar char="•"/>
              <a:defRPr/>
            </a:pPr>
            <a:r>
              <a:rPr lang="it-IT" sz="1100" dirty="0">
                <a:solidFill>
                  <a:prstClr val="black"/>
                </a:solidFill>
              </a:rPr>
              <a:t>1 infermiere </a:t>
            </a:r>
          </a:p>
          <a:p>
            <a:pPr defTabSz="457200">
              <a:defRPr/>
            </a:pPr>
            <a:endParaRPr lang="it-IT" sz="1100" dirty="0">
              <a:solidFill>
                <a:prstClr val="black"/>
              </a:solidFill>
            </a:endParaRPr>
          </a:p>
          <a:p>
            <a:pPr defTabSz="457200">
              <a:defRPr/>
            </a:pPr>
            <a:r>
              <a:rPr lang="it-IT" sz="1100" b="1" dirty="0">
                <a:solidFill>
                  <a:srgbClr val="485BCD"/>
                </a:solidFill>
              </a:rPr>
              <a:t>Servizi allocati ed erogati AFT-1:</a:t>
            </a:r>
          </a:p>
          <a:p>
            <a:pPr marL="285750" indent="-285750" defTabSz="457200">
              <a:buFont typeface="Arial"/>
              <a:buChar char="•"/>
              <a:defRPr/>
            </a:pPr>
            <a:r>
              <a:rPr lang="it-IT" sz="1100" b="1" dirty="0">
                <a:solidFill>
                  <a:srgbClr val="FF0000"/>
                </a:solidFill>
              </a:rPr>
              <a:t>Visite specialistiche convenzionate (preferenzialmente nelle sedi delle medicine di gruppo)</a:t>
            </a:r>
          </a:p>
          <a:p>
            <a:pPr marL="285750" indent="-285750" defTabSz="457200">
              <a:buFont typeface="Arial"/>
              <a:buChar char="•"/>
              <a:defRPr/>
            </a:pPr>
            <a:r>
              <a:rPr lang="it-IT" sz="1100" dirty="0">
                <a:solidFill>
                  <a:prstClr val="black"/>
                </a:solidFill>
              </a:rPr>
              <a:t>Punti prelievi decentrati (idem come sopra)</a:t>
            </a:r>
          </a:p>
          <a:p>
            <a:pPr marL="285750" indent="-285750" defTabSz="457200">
              <a:buFont typeface="Arial"/>
              <a:buChar char="•"/>
              <a:defRPr/>
            </a:pPr>
            <a:r>
              <a:rPr lang="it-IT" sz="1100" dirty="0">
                <a:solidFill>
                  <a:prstClr val="black"/>
                </a:solidFill>
              </a:rPr>
              <a:t>Copertura CA  h 8-24 (a turno)</a:t>
            </a:r>
          </a:p>
        </p:txBody>
      </p:sp>
      <p:cxnSp>
        <p:nvCxnSpPr>
          <p:cNvPr id="29" name="Connettore 2 28"/>
          <p:cNvCxnSpPr/>
          <p:nvPr/>
        </p:nvCxnSpPr>
        <p:spPr>
          <a:xfrm flipH="1">
            <a:off x="1962150" y="2135188"/>
            <a:ext cx="546100" cy="0"/>
          </a:xfrm>
          <a:prstGeom prst="straightConnector1">
            <a:avLst/>
          </a:prstGeom>
          <a:ln w="57150" cmpd="sng">
            <a:solidFill>
              <a:srgbClr val="3366FF"/>
            </a:solidFill>
            <a:headEnd type="oval"/>
            <a:tailEnd type="triangle"/>
          </a:ln>
        </p:spPr>
        <p:style>
          <a:lnRef idx="2">
            <a:schemeClr val="accent1"/>
          </a:lnRef>
          <a:fillRef idx="0">
            <a:schemeClr val="accent1"/>
          </a:fillRef>
          <a:effectRef idx="1">
            <a:schemeClr val="accent1"/>
          </a:effectRef>
          <a:fontRef idx="minor">
            <a:schemeClr val="tx1"/>
          </a:fontRef>
        </p:style>
      </p:cxnSp>
      <p:cxnSp>
        <p:nvCxnSpPr>
          <p:cNvPr id="31" name="Connettore 2 30"/>
          <p:cNvCxnSpPr/>
          <p:nvPr/>
        </p:nvCxnSpPr>
        <p:spPr>
          <a:xfrm flipV="1">
            <a:off x="5553075" y="2805113"/>
            <a:ext cx="514350" cy="166687"/>
          </a:xfrm>
          <a:prstGeom prst="straightConnector1">
            <a:avLst/>
          </a:prstGeom>
          <a:ln w="57150" cmpd="sng">
            <a:solidFill>
              <a:srgbClr val="003800"/>
            </a:solidFill>
            <a:headEnd type="diamond"/>
            <a:tailEnd type="triangle"/>
          </a:ln>
        </p:spPr>
        <p:style>
          <a:lnRef idx="2">
            <a:schemeClr val="accent1"/>
          </a:lnRef>
          <a:fillRef idx="0">
            <a:schemeClr val="accent1"/>
          </a:fillRef>
          <a:effectRef idx="1">
            <a:schemeClr val="accent1"/>
          </a:effectRef>
          <a:fontRef idx="minor">
            <a:schemeClr val="tx1"/>
          </a:fontRef>
        </p:style>
      </p:cxnSp>
      <p:cxnSp>
        <p:nvCxnSpPr>
          <p:cNvPr id="42" name="Connettore 2 41"/>
          <p:cNvCxnSpPr/>
          <p:nvPr/>
        </p:nvCxnSpPr>
        <p:spPr>
          <a:xfrm>
            <a:off x="5410200" y="3595688"/>
            <a:ext cx="914400" cy="1160462"/>
          </a:xfrm>
          <a:prstGeom prst="straightConnector1">
            <a:avLst/>
          </a:prstGeom>
          <a:ln>
            <a:solidFill>
              <a:srgbClr val="E325D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5" name="Rettangolo 44"/>
          <p:cNvSpPr/>
          <p:nvPr/>
        </p:nvSpPr>
        <p:spPr>
          <a:xfrm>
            <a:off x="6324600" y="4540250"/>
            <a:ext cx="2238375" cy="588963"/>
          </a:xfrm>
          <a:prstGeom prst="rect">
            <a:avLst/>
          </a:prstGeom>
          <a:solidFill>
            <a:srgbClr val="FF6600"/>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r>
              <a:rPr lang="it-IT" dirty="0">
                <a:solidFill>
                  <a:prstClr val="white"/>
                </a:solidFill>
              </a:rPr>
              <a:t>Azienda Ospedaliera</a:t>
            </a:r>
          </a:p>
          <a:p>
            <a:pPr algn="ctr" defTabSz="457200">
              <a:defRPr/>
            </a:pPr>
            <a:r>
              <a:rPr lang="it-IT" dirty="0">
                <a:solidFill>
                  <a:prstClr val="white"/>
                </a:solidFill>
              </a:rPr>
              <a:t>Desenzano</a:t>
            </a:r>
          </a:p>
        </p:txBody>
      </p:sp>
      <p:cxnSp>
        <p:nvCxnSpPr>
          <p:cNvPr id="46" name="Connettore 2 45"/>
          <p:cNvCxnSpPr/>
          <p:nvPr/>
        </p:nvCxnSpPr>
        <p:spPr>
          <a:xfrm>
            <a:off x="4100513" y="2144713"/>
            <a:ext cx="492125" cy="557212"/>
          </a:xfrm>
          <a:prstGeom prst="straightConnector1">
            <a:avLst/>
          </a:prstGeom>
          <a:ln>
            <a:solidFill>
              <a:srgbClr val="E325D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 name="CasellaDiTesto 1"/>
          <p:cNvSpPr txBox="1"/>
          <p:nvPr/>
        </p:nvSpPr>
        <p:spPr>
          <a:xfrm>
            <a:off x="2304860" y="4756150"/>
            <a:ext cx="2915029" cy="1754326"/>
          </a:xfrm>
          <a:prstGeom prst="rect">
            <a:avLst/>
          </a:prstGeom>
          <a:noFill/>
        </p:spPr>
        <p:txBody>
          <a:bodyPr wrap="none" rtlCol="0">
            <a:spAutoFit/>
          </a:bodyPr>
          <a:lstStyle/>
          <a:p>
            <a:r>
              <a:rPr lang="it-IT" dirty="0" smtClean="0"/>
              <a:t>Serve Personale per:</a:t>
            </a:r>
            <a:endParaRPr lang="it-IT" dirty="0" smtClean="0"/>
          </a:p>
          <a:p>
            <a:r>
              <a:rPr lang="it-IT" dirty="0"/>
              <a:t> </a:t>
            </a:r>
            <a:r>
              <a:rPr lang="it-IT" dirty="0" smtClean="0"/>
              <a:t>    </a:t>
            </a:r>
            <a:r>
              <a:rPr lang="it-IT" dirty="0" smtClean="0"/>
              <a:t>-   registrazione </a:t>
            </a:r>
            <a:r>
              <a:rPr lang="it-IT" dirty="0" smtClean="0"/>
              <a:t>dati (ITOT)</a:t>
            </a:r>
          </a:p>
          <a:p>
            <a:r>
              <a:rPr lang="it-IT" dirty="0"/>
              <a:t> </a:t>
            </a:r>
            <a:r>
              <a:rPr lang="it-IT" dirty="0" smtClean="0"/>
              <a:t>     - </a:t>
            </a:r>
            <a:r>
              <a:rPr lang="it-IT" dirty="0" smtClean="0"/>
              <a:t> medicina </a:t>
            </a:r>
            <a:r>
              <a:rPr lang="it-IT" dirty="0" smtClean="0"/>
              <a:t>preventiva</a:t>
            </a:r>
          </a:p>
          <a:p>
            <a:r>
              <a:rPr lang="it-IT" dirty="0"/>
              <a:t> </a:t>
            </a:r>
            <a:r>
              <a:rPr lang="it-IT" dirty="0" smtClean="0"/>
              <a:t>    - </a:t>
            </a:r>
            <a:r>
              <a:rPr lang="it-IT" dirty="0" smtClean="0"/>
              <a:t>  migliorare </a:t>
            </a:r>
            <a:r>
              <a:rPr lang="it-IT" dirty="0" smtClean="0"/>
              <a:t>il follow-up</a:t>
            </a:r>
          </a:p>
          <a:p>
            <a:r>
              <a:rPr lang="it-IT" dirty="0"/>
              <a:t> </a:t>
            </a:r>
            <a:r>
              <a:rPr lang="it-IT" dirty="0" smtClean="0"/>
              <a:t>   - </a:t>
            </a:r>
            <a:r>
              <a:rPr lang="it-IT" dirty="0" smtClean="0"/>
              <a:t>   migliorare aderenza</a:t>
            </a:r>
          </a:p>
          <a:p>
            <a:r>
              <a:rPr lang="it-IT" dirty="0"/>
              <a:t> </a:t>
            </a:r>
            <a:r>
              <a:rPr lang="it-IT" dirty="0" smtClean="0"/>
              <a:t>   -    migliorare gli esiti </a:t>
            </a:r>
            <a:endParaRPr lang="it-IT" dirty="0"/>
          </a:p>
        </p:txBody>
      </p:sp>
      <p:sp>
        <p:nvSpPr>
          <p:cNvPr id="3" name="Rettangolo 2"/>
          <p:cNvSpPr/>
          <p:nvPr/>
        </p:nvSpPr>
        <p:spPr>
          <a:xfrm>
            <a:off x="556066" y="3980657"/>
            <a:ext cx="1479624" cy="6588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AFT 2</a:t>
            </a:r>
            <a:endParaRPr lang="it-IT" dirty="0"/>
          </a:p>
        </p:txBody>
      </p:sp>
      <p:cxnSp>
        <p:nvCxnSpPr>
          <p:cNvPr id="18" name="Connettore 2 17"/>
          <p:cNvCxnSpPr/>
          <p:nvPr/>
        </p:nvCxnSpPr>
        <p:spPr>
          <a:xfrm flipH="1">
            <a:off x="1984375" y="3881438"/>
            <a:ext cx="546100" cy="283712"/>
          </a:xfrm>
          <a:prstGeom prst="straightConnector1">
            <a:avLst/>
          </a:prstGeom>
          <a:ln w="57150" cmpd="sng">
            <a:solidFill>
              <a:srgbClr val="3366FF"/>
            </a:solidFill>
            <a:headEnd type="ova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79048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Indicatori di processo</a:t>
            </a:r>
            <a:endParaRPr lang="it-IT" dirty="0">
              <a:solidFill>
                <a:srgbClr val="FF0000"/>
              </a:solidFill>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731627699"/>
              </p:ext>
            </p:extLst>
          </p:nvPr>
        </p:nvGraphicFramePr>
        <p:xfrm>
          <a:off x="179512" y="1541880"/>
          <a:ext cx="8856984" cy="4755769"/>
        </p:xfrm>
        <a:graphic>
          <a:graphicData uri="http://schemas.openxmlformats.org/drawingml/2006/table">
            <a:tbl>
              <a:tblPr firstRow="1" bandRow="1">
                <a:tableStyleId>{5C22544A-7EE6-4342-B048-85BDC9FD1C3A}</a:tableStyleId>
              </a:tblPr>
              <a:tblGrid>
                <a:gridCol w="2084000"/>
                <a:gridCol w="1637425"/>
                <a:gridCol w="1711853"/>
                <a:gridCol w="1786282"/>
                <a:gridCol w="1637424"/>
              </a:tblGrid>
              <a:tr h="649921">
                <a:tc>
                  <a:txBody>
                    <a:bodyPr/>
                    <a:lstStyle/>
                    <a:p>
                      <a:r>
                        <a:rPr lang="it-IT" dirty="0" smtClean="0"/>
                        <a:t>Indicatori di processo</a:t>
                      </a:r>
                      <a:endParaRPr lang="it-IT" dirty="0"/>
                    </a:p>
                  </a:txBody>
                  <a:tcPr/>
                </a:tc>
                <a:tc>
                  <a:txBody>
                    <a:bodyPr/>
                    <a:lstStyle/>
                    <a:p>
                      <a:pPr algn="ctr"/>
                      <a:r>
                        <a:rPr lang="it-IT" dirty="0" smtClean="0"/>
                        <a:t>BS</a:t>
                      </a:r>
                      <a:r>
                        <a:rPr lang="it-IT" baseline="0" dirty="0" smtClean="0"/>
                        <a:t> 2007</a:t>
                      </a:r>
                    </a:p>
                    <a:p>
                      <a:pPr algn="ctr"/>
                      <a:r>
                        <a:rPr lang="it-IT" baseline="0" dirty="0" smtClean="0"/>
                        <a:t>%</a:t>
                      </a:r>
                      <a:endParaRPr lang="it-IT" dirty="0"/>
                    </a:p>
                  </a:txBody>
                  <a:tcPr/>
                </a:tc>
                <a:tc>
                  <a:txBody>
                    <a:bodyPr/>
                    <a:lstStyle/>
                    <a:p>
                      <a:pPr algn="ctr"/>
                      <a:r>
                        <a:rPr lang="it-IT" dirty="0" smtClean="0"/>
                        <a:t>BS 2013</a:t>
                      </a:r>
                    </a:p>
                    <a:p>
                      <a:pPr algn="ctr"/>
                      <a:r>
                        <a:rPr lang="it-IT" dirty="0" smtClean="0"/>
                        <a:t>%</a:t>
                      </a:r>
                      <a:endParaRPr lang="it-IT" dirty="0"/>
                    </a:p>
                  </a:txBody>
                  <a:tcPr/>
                </a:tc>
                <a:tc>
                  <a:txBody>
                    <a:bodyPr/>
                    <a:lstStyle/>
                    <a:p>
                      <a:pPr algn="ctr"/>
                      <a:r>
                        <a:rPr lang="it-IT" dirty="0" smtClean="0"/>
                        <a:t>HS 2014</a:t>
                      </a:r>
                    </a:p>
                    <a:p>
                      <a:pPr algn="ctr"/>
                      <a:r>
                        <a:rPr lang="it-IT" dirty="0" smtClean="0"/>
                        <a:t>%</a:t>
                      </a:r>
                      <a:endParaRPr lang="it-IT" dirty="0"/>
                    </a:p>
                  </a:txBody>
                  <a:tcPr/>
                </a:tc>
                <a:tc>
                  <a:txBody>
                    <a:bodyPr/>
                    <a:lstStyle/>
                    <a:p>
                      <a:pPr algn="ctr"/>
                      <a:r>
                        <a:rPr lang="it-IT" dirty="0" smtClean="0"/>
                        <a:t>GPG 2015</a:t>
                      </a:r>
                    </a:p>
                    <a:p>
                      <a:pPr algn="ctr"/>
                      <a:r>
                        <a:rPr lang="it-IT" dirty="0" smtClean="0"/>
                        <a:t>%</a:t>
                      </a:r>
                      <a:endParaRPr lang="it-IT" dirty="0"/>
                    </a:p>
                  </a:txBody>
                  <a:tcPr/>
                </a:tc>
              </a:tr>
              <a:tr h="376541">
                <a:tc>
                  <a:txBody>
                    <a:bodyPr/>
                    <a:lstStyle/>
                    <a:p>
                      <a:r>
                        <a:rPr lang="it-IT" dirty="0" smtClean="0"/>
                        <a:t>HbA1c</a:t>
                      </a:r>
                      <a:endParaRPr lang="it-IT" dirty="0"/>
                    </a:p>
                  </a:txBody>
                  <a:tcPr/>
                </a:tc>
                <a:tc>
                  <a:txBody>
                    <a:bodyPr/>
                    <a:lstStyle/>
                    <a:p>
                      <a:pPr algn="ctr"/>
                      <a:r>
                        <a:rPr lang="it-IT" dirty="0" smtClean="0"/>
                        <a:t>50,3</a:t>
                      </a:r>
                      <a:endParaRPr lang="it-IT" dirty="0"/>
                    </a:p>
                  </a:txBody>
                  <a:tcPr/>
                </a:tc>
                <a:tc>
                  <a:txBody>
                    <a:bodyPr/>
                    <a:lstStyle/>
                    <a:p>
                      <a:pPr algn="ctr"/>
                      <a:r>
                        <a:rPr lang="it-IT" b="1" dirty="0" smtClean="0">
                          <a:solidFill>
                            <a:srgbClr val="00B050"/>
                          </a:solidFill>
                        </a:rPr>
                        <a:t>64,5</a:t>
                      </a:r>
                      <a:endParaRPr lang="it-IT" b="1" dirty="0">
                        <a:solidFill>
                          <a:srgbClr val="00B050"/>
                        </a:solidFill>
                      </a:endParaRPr>
                    </a:p>
                  </a:txBody>
                  <a:tcPr/>
                </a:tc>
                <a:tc>
                  <a:txBody>
                    <a:bodyPr/>
                    <a:lstStyle/>
                    <a:p>
                      <a:pPr algn="ctr"/>
                      <a:r>
                        <a:rPr lang="it-IT" dirty="0" smtClean="0"/>
                        <a:t>69,7</a:t>
                      </a:r>
                      <a:endParaRPr lang="it-IT" dirty="0"/>
                    </a:p>
                  </a:txBody>
                  <a:tcPr/>
                </a:tc>
                <a:tc>
                  <a:txBody>
                    <a:bodyPr/>
                    <a:lstStyle/>
                    <a:p>
                      <a:pPr algn="ctr"/>
                      <a:r>
                        <a:rPr lang="it-IT" dirty="0" smtClean="0"/>
                        <a:t>72,94</a:t>
                      </a:r>
                      <a:endParaRPr lang="it-IT" dirty="0"/>
                    </a:p>
                  </a:txBody>
                  <a:tcPr/>
                </a:tc>
              </a:tr>
              <a:tr h="376541">
                <a:tc>
                  <a:txBody>
                    <a:bodyPr/>
                    <a:lstStyle/>
                    <a:p>
                      <a:r>
                        <a:rPr lang="it-IT" dirty="0" err="1" smtClean="0"/>
                        <a:t>Registraz</a:t>
                      </a:r>
                      <a:r>
                        <a:rPr lang="it-IT" dirty="0" smtClean="0"/>
                        <a:t>. fumo</a:t>
                      </a:r>
                      <a:endParaRPr lang="it-IT" dirty="0"/>
                    </a:p>
                  </a:txBody>
                  <a:tcPr/>
                </a:tc>
                <a:tc>
                  <a:txBody>
                    <a:bodyPr/>
                    <a:lstStyle/>
                    <a:p>
                      <a:pPr algn="ctr"/>
                      <a:r>
                        <a:rPr lang="it-IT" dirty="0" smtClean="0"/>
                        <a:t>60,1</a:t>
                      </a:r>
                      <a:endParaRPr lang="it-IT" dirty="0"/>
                    </a:p>
                  </a:txBody>
                  <a:tcPr/>
                </a:tc>
                <a:tc>
                  <a:txBody>
                    <a:bodyPr/>
                    <a:lstStyle/>
                    <a:p>
                      <a:pPr algn="ctr"/>
                      <a:r>
                        <a:rPr lang="it-IT" b="1" dirty="0" smtClean="0">
                          <a:solidFill>
                            <a:srgbClr val="00B050"/>
                          </a:solidFill>
                        </a:rPr>
                        <a:t>84,4</a:t>
                      </a:r>
                      <a:endParaRPr lang="it-IT" b="1" dirty="0">
                        <a:solidFill>
                          <a:srgbClr val="00B050"/>
                        </a:solidFill>
                      </a:endParaRPr>
                    </a:p>
                  </a:txBody>
                  <a:tcPr/>
                </a:tc>
                <a:tc>
                  <a:txBody>
                    <a:bodyPr/>
                    <a:lstStyle/>
                    <a:p>
                      <a:pPr algn="ctr"/>
                      <a:r>
                        <a:rPr lang="it-IT" dirty="0" smtClean="0"/>
                        <a:t>90,12</a:t>
                      </a:r>
                      <a:endParaRPr lang="it-IT" dirty="0"/>
                    </a:p>
                  </a:txBody>
                  <a:tcPr/>
                </a:tc>
                <a:tc>
                  <a:txBody>
                    <a:bodyPr/>
                    <a:lstStyle/>
                    <a:p>
                      <a:pPr algn="ctr"/>
                      <a:r>
                        <a:rPr lang="it-IT" dirty="0" smtClean="0"/>
                        <a:t>78,28</a:t>
                      </a:r>
                      <a:endParaRPr lang="it-IT" dirty="0"/>
                    </a:p>
                  </a:txBody>
                  <a:tcPr/>
                </a:tc>
              </a:tr>
              <a:tr h="376541">
                <a:tc>
                  <a:txBody>
                    <a:bodyPr/>
                    <a:lstStyle/>
                    <a:p>
                      <a:r>
                        <a:rPr lang="it-IT" dirty="0" smtClean="0"/>
                        <a:t>* </a:t>
                      </a:r>
                      <a:r>
                        <a:rPr lang="it-IT" dirty="0" err="1" smtClean="0"/>
                        <a:t>registraz</a:t>
                      </a:r>
                      <a:r>
                        <a:rPr lang="it-IT" dirty="0" smtClean="0"/>
                        <a:t>. BMI</a:t>
                      </a:r>
                      <a:endParaRPr lang="it-IT" dirty="0"/>
                    </a:p>
                  </a:txBody>
                  <a:tcPr/>
                </a:tc>
                <a:tc>
                  <a:txBody>
                    <a:bodyPr/>
                    <a:lstStyle/>
                    <a:p>
                      <a:pPr algn="ctr"/>
                      <a:r>
                        <a:rPr lang="it-IT" dirty="0" smtClean="0"/>
                        <a:t>43,4</a:t>
                      </a:r>
                      <a:endParaRPr lang="it-IT" dirty="0"/>
                    </a:p>
                  </a:txBody>
                  <a:tcPr/>
                </a:tc>
                <a:tc>
                  <a:txBody>
                    <a:bodyPr/>
                    <a:lstStyle/>
                    <a:p>
                      <a:pPr algn="ctr"/>
                      <a:r>
                        <a:rPr lang="it-IT" b="1" dirty="0" smtClean="0">
                          <a:solidFill>
                            <a:srgbClr val="00B050"/>
                          </a:solidFill>
                        </a:rPr>
                        <a:t>61,6</a:t>
                      </a:r>
                      <a:endParaRPr lang="it-IT" b="1" dirty="0">
                        <a:solidFill>
                          <a:srgbClr val="00B050"/>
                        </a:solidFill>
                      </a:endParaRPr>
                    </a:p>
                  </a:txBody>
                  <a:tcPr/>
                </a:tc>
                <a:tc>
                  <a:txBody>
                    <a:bodyPr/>
                    <a:lstStyle/>
                    <a:p>
                      <a:pPr algn="ctr"/>
                      <a:r>
                        <a:rPr lang="it-IT" dirty="0" smtClean="0"/>
                        <a:t>47,96</a:t>
                      </a:r>
                      <a:endParaRPr lang="it-IT" dirty="0"/>
                    </a:p>
                  </a:txBody>
                  <a:tcPr/>
                </a:tc>
                <a:tc>
                  <a:txBody>
                    <a:bodyPr/>
                    <a:lstStyle/>
                    <a:p>
                      <a:pPr algn="ctr"/>
                      <a:r>
                        <a:rPr lang="it-IT" dirty="0" smtClean="0"/>
                        <a:t>54,8</a:t>
                      </a:r>
                      <a:endParaRPr lang="it-IT" dirty="0"/>
                    </a:p>
                  </a:txBody>
                  <a:tcPr/>
                </a:tc>
              </a:tr>
              <a:tr h="649921">
                <a:tc>
                  <a:txBody>
                    <a:bodyPr/>
                    <a:lstStyle/>
                    <a:p>
                      <a:r>
                        <a:rPr lang="it-IT" dirty="0" err="1" smtClean="0"/>
                        <a:t>Registraz</a:t>
                      </a:r>
                      <a:r>
                        <a:rPr lang="it-IT" dirty="0" smtClean="0"/>
                        <a:t> . PA</a:t>
                      </a:r>
                      <a:endParaRPr lang="it-IT" dirty="0"/>
                    </a:p>
                  </a:txBody>
                  <a:tcPr/>
                </a:tc>
                <a:tc>
                  <a:txBody>
                    <a:bodyPr/>
                    <a:lstStyle/>
                    <a:p>
                      <a:pPr algn="ctr"/>
                      <a:r>
                        <a:rPr lang="it-IT" dirty="0" smtClean="0"/>
                        <a:t>57,4</a:t>
                      </a:r>
                    </a:p>
                    <a:p>
                      <a:pPr algn="ctr"/>
                      <a:r>
                        <a:rPr lang="it-IT" dirty="0" smtClean="0"/>
                        <a:t>(15 mesi)</a:t>
                      </a:r>
                      <a:endParaRPr lang="it-IT" dirty="0"/>
                    </a:p>
                  </a:txBody>
                  <a:tcPr/>
                </a:tc>
                <a:tc>
                  <a:txBody>
                    <a:bodyPr/>
                    <a:lstStyle/>
                    <a:p>
                      <a:pPr algn="ctr"/>
                      <a:r>
                        <a:rPr lang="it-IT" b="1" dirty="0" smtClean="0">
                          <a:solidFill>
                            <a:srgbClr val="00B050"/>
                          </a:solidFill>
                        </a:rPr>
                        <a:t>61,4 </a:t>
                      </a:r>
                    </a:p>
                    <a:p>
                      <a:pPr algn="ctr"/>
                      <a:r>
                        <a:rPr lang="it-IT" b="1" dirty="0" smtClean="0">
                          <a:solidFill>
                            <a:srgbClr val="00B050"/>
                          </a:solidFill>
                        </a:rPr>
                        <a:t>(15 mesi)</a:t>
                      </a:r>
                      <a:endParaRPr lang="it-IT" b="1" dirty="0">
                        <a:solidFill>
                          <a:srgbClr val="00B050"/>
                        </a:solidFill>
                      </a:endParaRPr>
                    </a:p>
                  </a:txBody>
                  <a:tcPr/>
                </a:tc>
                <a:tc>
                  <a:txBody>
                    <a:bodyPr/>
                    <a:lstStyle/>
                    <a:p>
                      <a:pPr algn="ctr"/>
                      <a:r>
                        <a:rPr lang="it-IT" dirty="0" smtClean="0"/>
                        <a:t>46,7 </a:t>
                      </a:r>
                    </a:p>
                    <a:p>
                      <a:pPr algn="ctr"/>
                      <a:r>
                        <a:rPr lang="it-IT" dirty="0" smtClean="0"/>
                        <a:t>(12</a:t>
                      </a:r>
                      <a:r>
                        <a:rPr lang="it-IT" baseline="0" dirty="0" smtClean="0"/>
                        <a:t> mesi)</a:t>
                      </a:r>
                      <a:endParaRPr lang="it-IT" dirty="0"/>
                    </a:p>
                  </a:txBody>
                  <a:tcPr/>
                </a:tc>
                <a:tc>
                  <a:txBody>
                    <a:bodyPr/>
                    <a:lstStyle/>
                    <a:p>
                      <a:pPr algn="ctr"/>
                      <a:r>
                        <a:rPr lang="it-IT" dirty="0" smtClean="0"/>
                        <a:t>54,4 </a:t>
                      </a:r>
                    </a:p>
                    <a:p>
                      <a:pPr algn="ctr"/>
                      <a:r>
                        <a:rPr lang="it-IT" dirty="0" smtClean="0"/>
                        <a:t>(12 mesi)</a:t>
                      </a:r>
                      <a:endParaRPr lang="it-IT" dirty="0"/>
                    </a:p>
                  </a:txBody>
                  <a:tcPr/>
                </a:tc>
              </a:tr>
              <a:tr h="6499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 </a:t>
                      </a:r>
                      <a:r>
                        <a:rPr lang="it-IT" dirty="0" err="1" smtClean="0"/>
                        <a:t>calc</a:t>
                      </a:r>
                      <a:r>
                        <a:rPr lang="it-IT" dirty="0" smtClean="0"/>
                        <a:t>. LDL </a:t>
                      </a:r>
                      <a:r>
                        <a:rPr lang="it-IT" dirty="0" smtClean="0"/>
                        <a:t>(15 mesi)</a:t>
                      </a:r>
                    </a:p>
                    <a:p>
                      <a:r>
                        <a:rPr lang="it-IT" dirty="0" smtClean="0"/>
                        <a:t> </a:t>
                      </a:r>
                      <a:endParaRPr lang="it-IT" dirty="0"/>
                    </a:p>
                  </a:txBody>
                  <a:tcPr/>
                </a:tc>
                <a:tc>
                  <a:txBody>
                    <a:bodyPr/>
                    <a:lstStyle/>
                    <a:p>
                      <a:pPr algn="ctr"/>
                      <a:r>
                        <a:rPr lang="it-IT" dirty="0" smtClean="0"/>
                        <a:t>34,1</a:t>
                      </a:r>
                      <a:endParaRPr lang="it-IT" dirty="0"/>
                    </a:p>
                  </a:txBody>
                  <a:tcPr/>
                </a:tc>
                <a:tc>
                  <a:txBody>
                    <a:bodyPr/>
                    <a:lstStyle/>
                    <a:p>
                      <a:pPr algn="ctr"/>
                      <a:r>
                        <a:rPr lang="it-IT" b="1" dirty="0" smtClean="0">
                          <a:solidFill>
                            <a:srgbClr val="00B050"/>
                          </a:solidFill>
                        </a:rPr>
                        <a:t>50,0</a:t>
                      </a:r>
                      <a:endParaRPr lang="it-IT" b="1" dirty="0">
                        <a:solidFill>
                          <a:srgbClr val="00B050"/>
                        </a:solidFill>
                      </a:endParaRPr>
                    </a:p>
                  </a:txBody>
                  <a:tcPr/>
                </a:tc>
                <a:tc>
                  <a:txBody>
                    <a:bodyPr/>
                    <a:lstStyle/>
                    <a:p>
                      <a:pPr algn="ctr"/>
                      <a:r>
                        <a:rPr lang="it-IT" dirty="0" smtClean="0"/>
                        <a:t>61,4</a:t>
                      </a:r>
                      <a:endParaRPr lang="it-IT" dirty="0"/>
                    </a:p>
                  </a:txBody>
                  <a:tcPr/>
                </a:tc>
                <a:tc>
                  <a:txBody>
                    <a:bodyPr/>
                    <a:lstStyle/>
                    <a:p>
                      <a:pPr algn="ctr"/>
                      <a:r>
                        <a:rPr lang="it-IT" dirty="0" smtClean="0"/>
                        <a:t>58,4</a:t>
                      </a:r>
                      <a:endParaRPr lang="it-IT" dirty="0"/>
                    </a:p>
                  </a:txBody>
                  <a:tcPr/>
                </a:tc>
              </a:tr>
              <a:tr h="649921">
                <a:tc>
                  <a:txBody>
                    <a:bodyPr/>
                    <a:lstStyle/>
                    <a:p>
                      <a:r>
                        <a:rPr lang="it-IT" sz="1800" dirty="0" smtClean="0"/>
                        <a:t>*</a:t>
                      </a:r>
                      <a:r>
                        <a:rPr lang="it-IT" sz="1800" dirty="0" err="1" smtClean="0"/>
                        <a:t>Microalbuminuria</a:t>
                      </a:r>
                      <a:r>
                        <a:rPr lang="it-IT" sz="1800" dirty="0" smtClean="0"/>
                        <a:t>   </a:t>
                      </a:r>
                    </a:p>
                    <a:p>
                      <a:r>
                        <a:rPr lang="it-IT" sz="1800" dirty="0" smtClean="0"/>
                        <a:t>   (15 mesi)</a:t>
                      </a:r>
                      <a:endParaRPr lang="it-IT" sz="1800" dirty="0"/>
                    </a:p>
                  </a:txBody>
                  <a:tcPr/>
                </a:tc>
                <a:tc>
                  <a:txBody>
                    <a:bodyPr/>
                    <a:lstStyle/>
                    <a:p>
                      <a:pPr algn="ctr"/>
                      <a:r>
                        <a:rPr lang="it-IT" dirty="0" smtClean="0"/>
                        <a:t>15,3</a:t>
                      </a:r>
                      <a:endParaRPr lang="it-IT" dirty="0"/>
                    </a:p>
                  </a:txBody>
                  <a:tcPr/>
                </a:tc>
                <a:tc>
                  <a:txBody>
                    <a:bodyPr/>
                    <a:lstStyle/>
                    <a:p>
                      <a:pPr algn="ctr"/>
                      <a:r>
                        <a:rPr lang="it-IT" b="1" dirty="0" smtClean="0">
                          <a:solidFill>
                            <a:srgbClr val="00B050"/>
                          </a:solidFill>
                        </a:rPr>
                        <a:t>29,4</a:t>
                      </a:r>
                      <a:endParaRPr lang="it-IT" b="1" dirty="0">
                        <a:solidFill>
                          <a:srgbClr val="00B050"/>
                        </a:solidFill>
                      </a:endParaRPr>
                    </a:p>
                  </a:txBody>
                  <a:tcPr/>
                </a:tc>
                <a:tc>
                  <a:txBody>
                    <a:bodyPr/>
                    <a:lstStyle/>
                    <a:p>
                      <a:pPr algn="ctr"/>
                      <a:r>
                        <a:rPr lang="it-IT" dirty="0" smtClean="0"/>
                        <a:t>43,5</a:t>
                      </a:r>
                      <a:endParaRPr lang="it-IT" dirty="0"/>
                    </a:p>
                  </a:txBody>
                  <a:tcPr/>
                </a:tc>
                <a:tc>
                  <a:txBody>
                    <a:bodyPr/>
                    <a:lstStyle/>
                    <a:p>
                      <a:pPr algn="ctr"/>
                      <a:r>
                        <a:rPr lang="it-IT" dirty="0" smtClean="0"/>
                        <a:t>48,03</a:t>
                      </a:r>
                      <a:endParaRPr lang="it-IT" dirty="0"/>
                    </a:p>
                  </a:txBody>
                  <a:tcPr/>
                </a:tc>
              </a:tr>
              <a:tr h="649921">
                <a:tc>
                  <a:txBody>
                    <a:bodyPr/>
                    <a:lstStyle/>
                    <a:p>
                      <a:r>
                        <a:rPr lang="it-IT" dirty="0" smtClean="0"/>
                        <a:t>*</a:t>
                      </a:r>
                      <a:r>
                        <a:rPr lang="it-IT" dirty="0" err="1" smtClean="0"/>
                        <a:t>Fundus</a:t>
                      </a:r>
                      <a:r>
                        <a:rPr lang="it-IT" dirty="0" smtClean="0"/>
                        <a:t> </a:t>
                      </a:r>
                      <a:endParaRPr lang="it-IT" dirty="0"/>
                    </a:p>
                  </a:txBody>
                  <a:tcPr/>
                </a:tc>
                <a:tc>
                  <a:txBody>
                    <a:bodyPr/>
                    <a:lstStyle/>
                    <a:p>
                      <a:pPr algn="ctr"/>
                      <a:r>
                        <a:rPr lang="it-IT" dirty="0" smtClean="0"/>
                        <a:t>42,5 </a:t>
                      </a:r>
                    </a:p>
                    <a:p>
                      <a:pPr algn="ctr"/>
                      <a:r>
                        <a:rPr lang="it-IT" dirty="0" smtClean="0"/>
                        <a:t>(24 mesi)</a:t>
                      </a:r>
                      <a:endParaRPr lang="it-IT" dirty="0"/>
                    </a:p>
                  </a:txBody>
                  <a:tcPr/>
                </a:tc>
                <a:tc>
                  <a:txBody>
                    <a:bodyPr/>
                    <a:lstStyle/>
                    <a:p>
                      <a:pPr algn="ctr"/>
                      <a:r>
                        <a:rPr lang="it-IT" b="1" dirty="0" smtClean="0">
                          <a:solidFill>
                            <a:srgbClr val="FF0000"/>
                          </a:solidFill>
                        </a:rPr>
                        <a:t>39,6</a:t>
                      </a:r>
                      <a:r>
                        <a:rPr lang="it-IT" dirty="0" smtClean="0"/>
                        <a:t> </a:t>
                      </a:r>
                    </a:p>
                    <a:p>
                      <a:pPr algn="ctr"/>
                      <a:r>
                        <a:rPr lang="it-IT" dirty="0" smtClean="0"/>
                        <a:t>(24 mesi)</a:t>
                      </a:r>
                      <a:endParaRPr lang="it-IT" dirty="0"/>
                    </a:p>
                  </a:txBody>
                  <a:tcPr/>
                </a:tc>
                <a:tc>
                  <a:txBody>
                    <a:bodyPr/>
                    <a:lstStyle/>
                    <a:p>
                      <a:pPr algn="ctr"/>
                      <a:r>
                        <a:rPr lang="it-IT" dirty="0" smtClean="0"/>
                        <a:t>44</a:t>
                      </a:r>
                      <a:r>
                        <a:rPr lang="it-IT" baseline="0" dirty="0" smtClean="0"/>
                        <a:t> </a:t>
                      </a:r>
                    </a:p>
                    <a:p>
                      <a:pPr algn="ctr"/>
                      <a:r>
                        <a:rPr lang="it-IT" baseline="0" dirty="0" smtClean="0"/>
                        <a:t>(27 mesi)</a:t>
                      </a:r>
                      <a:endParaRPr lang="it-IT" dirty="0"/>
                    </a:p>
                  </a:txBody>
                  <a:tcPr/>
                </a:tc>
                <a:tc>
                  <a:txBody>
                    <a:bodyPr/>
                    <a:lstStyle/>
                    <a:p>
                      <a:pPr algn="ctr"/>
                      <a:r>
                        <a:rPr lang="it-IT" dirty="0" smtClean="0"/>
                        <a:t>46,6 </a:t>
                      </a:r>
                    </a:p>
                    <a:p>
                      <a:pPr algn="ctr"/>
                      <a:r>
                        <a:rPr lang="it-IT" dirty="0" smtClean="0"/>
                        <a:t>(27 mesi)</a:t>
                      </a:r>
                      <a:endParaRPr lang="it-IT" dirty="0"/>
                    </a:p>
                  </a:txBody>
                  <a:tcPr/>
                </a:tc>
              </a:tr>
              <a:tr h="376541">
                <a:tc>
                  <a:txBody>
                    <a:bodyPr/>
                    <a:lstStyle/>
                    <a:p>
                      <a:r>
                        <a:rPr lang="it-IT" dirty="0" smtClean="0"/>
                        <a:t>*ECG (15 mesi)</a:t>
                      </a:r>
                      <a:endParaRPr lang="it-IT" dirty="0"/>
                    </a:p>
                  </a:txBody>
                  <a:tcPr/>
                </a:tc>
                <a:tc>
                  <a:txBody>
                    <a:bodyPr/>
                    <a:lstStyle/>
                    <a:p>
                      <a:pPr algn="ctr"/>
                      <a:r>
                        <a:rPr lang="it-IT" dirty="0" smtClean="0"/>
                        <a:t>29</a:t>
                      </a:r>
                      <a:endParaRPr lang="it-IT" dirty="0"/>
                    </a:p>
                  </a:txBody>
                  <a:tcPr/>
                </a:tc>
                <a:tc>
                  <a:txBody>
                    <a:bodyPr/>
                    <a:lstStyle/>
                    <a:p>
                      <a:pPr algn="ctr"/>
                      <a:r>
                        <a:rPr lang="it-IT" b="1" dirty="0" smtClean="0">
                          <a:solidFill>
                            <a:srgbClr val="00B050"/>
                          </a:solidFill>
                        </a:rPr>
                        <a:t>33,1</a:t>
                      </a:r>
                      <a:endParaRPr lang="it-IT" b="1" dirty="0">
                        <a:solidFill>
                          <a:srgbClr val="00B050"/>
                        </a:solidFill>
                      </a:endParaRPr>
                    </a:p>
                  </a:txBody>
                  <a:tcPr/>
                </a:tc>
                <a:tc>
                  <a:txBody>
                    <a:bodyPr/>
                    <a:lstStyle/>
                    <a:p>
                      <a:pPr algn="ctr"/>
                      <a:endParaRPr lang="it-IT" dirty="0"/>
                    </a:p>
                  </a:txBody>
                  <a:tcPr/>
                </a:tc>
                <a:tc>
                  <a:txBody>
                    <a:bodyPr/>
                    <a:lstStyle/>
                    <a:p>
                      <a:pPr algn="ctr"/>
                      <a:endParaRPr lang="it-IT" dirty="0"/>
                    </a:p>
                  </a:txBody>
                  <a:tcPr/>
                </a:tc>
              </a:tr>
            </a:tbl>
          </a:graphicData>
        </a:graphic>
      </p:graphicFrame>
      <p:sp>
        <p:nvSpPr>
          <p:cNvPr id="5" name="CasellaDiTesto 4"/>
          <p:cNvSpPr txBox="1"/>
          <p:nvPr/>
        </p:nvSpPr>
        <p:spPr>
          <a:xfrm>
            <a:off x="1403648" y="6495357"/>
            <a:ext cx="5619680" cy="369332"/>
          </a:xfrm>
          <a:prstGeom prst="rect">
            <a:avLst/>
          </a:prstGeom>
          <a:noFill/>
        </p:spPr>
        <p:txBody>
          <a:bodyPr wrap="none" rtlCol="0">
            <a:spAutoFit/>
          </a:bodyPr>
          <a:lstStyle/>
          <a:p>
            <a:r>
              <a:rPr lang="it-IT" dirty="0" smtClean="0"/>
              <a:t>* </a:t>
            </a:r>
            <a:r>
              <a:rPr lang="it-IT" dirty="0" err="1" smtClean="0"/>
              <a:t>nell’asl</a:t>
            </a:r>
            <a:r>
              <a:rPr lang="it-IT" dirty="0" smtClean="0"/>
              <a:t> BS= Dati stabili negli ultimi 2-3 anni o in lieve calo</a:t>
            </a:r>
            <a:endParaRPr lang="it-IT" dirty="0"/>
          </a:p>
        </p:txBody>
      </p:sp>
      <p:sp>
        <p:nvSpPr>
          <p:cNvPr id="7" name="Rettangolo 6"/>
          <p:cNvSpPr/>
          <p:nvPr/>
        </p:nvSpPr>
        <p:spPr>
          <a:xfrm rot="19439680">
            <a:off x="531148" y="2748116"/>
            <a:ext cx="8206269" cy="1569660"/>
          </a:xfrm>
          <a:prstGeom prst="rect">
            <a:avLst/>
          </a:prstGeom>
          <a:noFill/>
        </p:spPr>
        <p:txBody>
          <a:bodyPr wrap="square" lIns="91440" tIns="45720" rIns="91440" bIns="45720">
            <a:spAutoFit/>
          </a:bodyPr>
          <a:lstStyle/>
          <a:p>
            <a:pPr algn="ctr"/>
            <a:r>
              <a:rPr lang="it-IT" sz="96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Organizzazione</a:t>
            </a:r>
            <a:endParaRPr lang="it-IT" sz="9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232127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371781" y="188640"/>
            <a:ext cx="8229600" cy="1143000"/>
          </a:xfrm>
        </p:spPr>
        <p:txBody>
          <a:bodyPr/>
          <a:lstStyle/>
          <a:p>
            <a:r>
              <a:rPr lang="it-IT" dirty="0" smtClean="0">
                <a:solidFill>
                  <a:srgbClr val="FF0000"/>
                </a:solidFill>
              </a:rPr>
              <a:t>Trend indicatori di processo</a:t>
            </a:r>
            <a:endParaRPr lang="it-IT" dirty="0">
              <a:solidFill>
                <a:srgbClr val="FF0000"/>
              </a:solidFill>
            </a:endParaRPr>
          </a:p>
        </p:txBody>
      </p:sp>
      <p:sp>
        <p:nvSpPr>
          <p:cNvPr id="3" name="Segnaposto contenuto 2"/>
          <p:cNvSpPr>
            <a:spLocks noGrp="1"/>
          </p:cNvSpPr>
          <p:nvPr>
            <p:ph idx="1"/>
          </p:nvPr>
        </p:nvSpPr>
        <p:spPr>
          <a:xfrm>
            <a:off x="415449" y="2299072"/>
            <a:ext cx="8229600" cy="4525963"/>
          </a:xfrm>
        </p:spPr>
        <p:txBody>
          <a:bodyPr/>
          <a:lstStyle/>
          <a:p>
            <a:endParaRPr lang="it-IT"/>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1" y="1888409"/>
            <a:ext cx="9060499" cy="4796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Connettore 2 4"/>
          <p:cNvCxnSpPr>
            <a:endCxn id="8" idx="1"/>
          </p:cNvCxnSpPr>
          <p:nvPr/>
        </p:nvCxnSpPr>
        <p:spPr>
          <a:xfrm>
            <a:off x="-18612" y="5424016"/>
            <a:ext cx="390393" cy="617047"/>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ttangolo 6"/>
          <p:cNvSpPr/>
          <p:nvPr/>
        </p:nvSpPr>
        <p:spPr>
          <a:xfrm>
            <a:off x="7986633" y="2399680"/>
            <a:ext cx="864096" cy="41044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371781" y="5928071"/>
            <a:ext cx="8478947" cy="2259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331611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16632"/>
            <a:ext cx="8229600" cy="1143000"/>
          </a:xfrm>
        </p:spPr>
        <p:txBody>
          <a:bodyPr/>
          <a:lstStyle/>
          <a:p>
            <a:r>
              <a:rPr lang="it-IT" dirty="0" smtClean="0">
                <a:solidFill>
                  <a:srgbClr val="FF0000"/>
                </a:solidFill>
              </a:rPr>
              <a:t>Indicatori di salute</a:t>
            </a:r>
            <a:endParaRPr lang="it-IT" dirty="0">
              <a:solidFill>
                <a:srgbClr val="FF0000"/>
              </a:solidFill>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1384381778"/>
              </p:ext>
            </p:extLst>
          </p:nvPr>
        </p:nvGraphicFramePr>
        <p:xfrm>
          <a:off x="179512" y="1504205"/>
          <a:ext cx="8568955" cy="5323840"/>
        </p:xfrm>
        <a:graphic>
          <a:graphicData uri="http://schemas.openxmlformats.org/drawingml/2006/table">
            <a:tbl>
              <a:tblPr firstRow="1" bandRow="1">
                <a:tableStyleId>{5C22544A-7EE6-4342-B048-85BDC9FD1C3A}</a:tableStyleId>
              </a:tblPr>
              <a:tblGrid>
                <a:gridCol w="2016228"/>
                <a:gridCol w="1584176"/>
                <a:gridCol w="1656184"/>
                <a:gridCol w="1728192"/>
                <a:gridCol w="1584175"/>
              </a:tblGrid>
              <a:tr h="370840">
                <a:tc>
                  <a:txBody>
                    <a:bodyPr/>
                    <a:lstStyle/>
                    <a:p>
                      <a:r>
                        <a:rPr lang="it-IT" dirty="0" smtClean="0"/>
                        <a:t>Indicatori di Esito</a:t>
                      </a:r>
                      <a:endParaRPr lang="it-IT" dirty="0"/>
                    </a:p>
                  </a:txBody>
                  <a:tcPr/>
                </a:tc>
                <a:tc>
                  <a:txBody>
                    <a:bodyPr/>
                    <a:lstStyle/>
                    <a:p>
                      <a:pPr algn="ctr"/>
                      <a:r>
                        <a:rPr lang="it-IT" dirty="0" smtClean="0"/>
                        <a:t>BS</a:t>
                      </a:r>
                      <a:r>
                        <a:rPr lang="it-IT" baseline="0" dirty="0" smtClean="0"/>
                        <a:t> 2007</a:t>
                      </a:r>
                    </a:p>
                    <a:p>
                      <a:pPr algn="ctr"/>
                      <a:r>
                        <a:rPr lang="it-IT" dirty="0" smtClean="0"/>
                        <a:t>%</a:t>
                      </a:r>
                      <a:endParaRPr lang="it-IT" dirty="0"/>
                    </a:p>
                  </a:txBody>
                  <a:tcPr/>
                </a:tc>
                <a:tc>
                  <a:txBody>
                    <a:bodyPr/>
                    <a:lstStyle/>
                    <a:p>
                      <a:pPr algn="ctr"/>
                      <a:r>
                        <a:rPr lang="it-IT" dirty="0" smtClean="0"/>
                        <a:t>BS 2013</a:t>
                      </a:r>
                    </a:p>
                    <a:p>
                      <a:pPr algn="ctr"/>
                      <a:r>
                        <a:rPr lang="it-IT" dirty="0" smtClean="0"/>
                        <a:t>%</a:t>
                      </a:r>
                      <a:endParaRPr lang="it-IT" dirty="0"/>
                    </a:p>
                  </a:txBody>
                  <a:tcPr/>
                </a:tc>
                <a:tc>
                  <a:txBody>
                    <a:bodyPr/>
                    <a:lstStyle/>
                    <a:p>
                      <a:pPr algn="ctr"/>
                      <a:r>
                        <a:rPr lang="it-IT" dirty="0" smtClean="0"/>
                        <a:t>HS 2014</a:t>
                      </a:r>
                    </a:p>
                    <a:p>
                      <a:pPr algn="ctr"/>
                      <a:r>
                        <a:rPr lang="it-IT" dirty="0" smtClean="0"/>
                        <a:t>%</a:t>
                      </a:r>
                      <a:endParaRPr lang="it-IT" dirty="0"/>
                    </a:p>
                  </a:txBody>
                  <a:tcPr/>
                </a:tc>
                <a:tc>
                  <a:txBody>
                    <a:bodyPr/>
                    <a:lstStyle/>
                    <a:p>
                      <a:pPr algn="ctr"/>
                      <a:r>
                        <a:rPr lang="it-IT" dirty="0" smtClean="0"/>
                        <a:t>GPG 2015</a:t>
                      </a:r>
                    </a:p>
                    <a:p>
                      <a:pPr algn="ctr"/>
                      <a:r>
                        <a:rPr lang="it-IT" dirty="0" smtClean="0"/>
                        <a:t>%</a:t>
                      </a:r>
                      <a:endParaRPr lang="it-IT" dirty="0"/>
                    </a:p>
                  </a:txBody>
                  <a:tcPr/>
                </a:tc>
              </a:tr>
              <a:tr h="370840">
                <a:tc>
                  <a:txBody>
                    <a:bodyPr/>
                    <a:lstStyle/>
                    <a:p>
                      <a:r>
                        <a:rPr lang="it-IT" dirty="0" smtClean="0"/>
                        <a:t>HbA1c &lt;7% (globale)</a:t>
                      </a:r>
                      <a:endParaRPr lang="it-IT" dirty="0"/>
                    </a:p>
                  </a:txBody>
                  <a:tcPr/>
                </a:tc>
                <a:tc>
                  <a:txBody>
                    <a:bodyPr/>
                    <a:lstStyle/>
                    <a:p>
                      <a:pPr algn="ctr"/>
                      <a:r>
                        <a:rPr lang="it-IT" dirty="0" smtClean="0"/>
                        <a:t>55,3 </a:t>
                      </a:r>
                      <a:endParaRPr lang="it-IT" dirty="0"/>
                    </a:p>
                  </a:txBody>
                  <a:tcPr/>
                </a:tc>
                <a:tc>
                  <a:txBody>
                    <a:bodyPr/>
                    <a:lstStyle/>
                    <a:p>
                      <a:pPr algn="ctr"/>
                      <a:r>
                        <a:rPr lang="it-IT" b="1" dirty="0" smtClean="0">
                          <a:solidFill>
                            <a:srgbClr val="00B050"/>
                          </a:solidFill>
                        </a:rPr>
                        <a:t>56,8</a:t>
                      </a:r>
                      <a:endParaRPr lang="it-IT" b="1" dirty="0">
                        <a:solidFill>
                          <a:srgbClr val="00B050"/>
                        </a:solidFill>
                      </a:endParaRPr>
                    </a:p>
                  </a:txBody>
                  <a:tcPr/>
                </a:tc>
                <a:tc>
                  <a:txBody>
                    <a:bodyPr/>
                    <a:lstStyle/>
                    <a:p>
                      <a:pPr algn="ctr"/>
                      <a:endParaRPr lang="it-IT" dirty="0"/>
                    </a:p>
                  </a:txBody>
                  <a:tcPr/>
                </a:tc>
                <a:tc>
                  <a:txBody>
                    <a:bodyPr/>
                    <a:lstStyle/>
                    <a:p>
                      <a:pPr algn="ctr"/>
                      <a:endParaRPr lang="it-IT" dirty="0"/>
                    </a:p>
                  </a:txBody>
                  <a:tcPr/>
                </a:tc>
              </a:tr>
              <a:tr h="370840">
                <a:tc>
                  <a:txBody>
                    <a:bodyPr/>
                    <a:lstStyle/>
                    <a:p>
                      <a:r>
                        <a:rPr lang="it-IT" dirty="0" smtClean="0"/>
                        <a:t>HbA1c  &lt; 7 </a:t>
                      </a:r>
                    </a:p>
                    <a:p>
                      <a:r>
                        <a:rPr lang="it-IT" dirty="0" smtClean="0"/>
                        <a:t>(&lt; 70 anni)</a:t>
                      </a:r>
                      <a:endParaRPr lang="it-IT" dirty="0"/>
                    </a:p>
                  </a:txBody>
                  <a:tcPr/>
                </a:tc>
                <a:tc>
                  <a:txBody>
                    <a:bodyPr/>
                    <a:lstStyle/>
                    <a:p>
                      <a:pPr algn="ctr"/>
                      <a:endParaRPr lang="it-IT" dirty="0"/>
                    </a:p>
                  </a:txBody>
                  <a:tcPr/>
                </a:tc>
                <a:tc>
                  <a:txBody>
                    <a:bodyPr/>
                    <a:lstStyle/>
                    <a:p>
                      <a:pPr algn="ctr"/>
                      <a:endParaRPr lang="it-IT" b="1" dirty="0">
                        <a:solidFill>
                          <a:srgbClr val="00B050"/>
                        </a:solidFill>
                      </a:endParaRPr>
                    </a:p>
                  </a:txBody>
                  <a:tcPr/>
                </a:tc>
                <a:tc>
                  <a:txBody>
                    <a:bodyPr/>
                    <a:lstStyle/>
                    <a:p>
                      <a:pPr algn="ctr"/>
                      <a:r>
                        <a:rPr lang="it-IT" dirty="0" smtClean="0"/>
                        <a:t>58,6</a:t>
                      </a:r>
                      <a:endParaRPr lang="it-IT" dirty="0"/>
                    </a:p>
                  </a:txBody>
                  <a:tcPr/>
                </a:tc>
                <a:tc>
                  <a:txBody>
                    <a:bodyPr/>
                    <a:lstStyle/>
                    <a:p>
                      <a:pPr algn="ctr"/>
                      <a:r>
                        <a:rPr lang="it-IT" dirty="0" smtClean="0"/>
                        <a:t>57,99</a:t>
                      </a:r>
                      <a:endParaRPr lang="it-IT" dirty="0"/>
                    </a:p>
                  </a:txBody>
                  <a:tcPr/>
                </a:tc>
              </a:tr>
              <a:tr h="370840">
                <a:tc>
                  <a:txBody>
                    <a:bodyPr/>
                    <a:lstStyle/>
                    <a:p>
                      <a:r>
                        <a:rPr lang="it-IT" dirty="0" smtClean="0"/>
                        <a:t>HbA1c  &lt; 7,5% </a:t>
                      </a:r>
                    </a:p>
                    <a:p>
                      <a:r>
                        <a:rPr lang="it-IT" dirty="0" smtClean="0"/>
                        <a:t>(&gt; 70 anni)</a:t>
                      </a:r>
                      <a:endParaRPr lang="it-IT" dirty="0"/>
                    </a:p>
                  </a:txBody>
                  <a:tcPr/>
                </a:tc>
                <a:tc>
                  <a:txBody>
                    <a:bodyPr/>
                    <a:lstStyle/>
                    <a:p>
                      <a:pPr algn="ctr"/>
                      <a:endParaRPr lang="it-IT" dirty="0"/>
                    </a:p>
                  </a:txBody>
                  <a:tcPr/>
                </a:tc>
                <a:tc>
                  <a:txBody>
                    <a:bodyPr/>
                    <a:lstStyle/>
                    <a:p>
                      <a:pPr algn="ctr"/>
                      <a:endParaRPr lang="it-IT" b="1" dirty="0">
                        <a:solidFill>
                          <a:srgbClr val="00B050"/>
                        </a:solidFill>
                      </a:endParaRPr>
                    </a:p>
                  </a:txBody>
                  <a:tcPr/>
                </a:tc>
                <a:tc>
                  <a:txBody>
                    <a:bodyPr/>
                    <a:lstStyle/>
                    <a:p>
                      <a:pPr algn="ctr"/>
                      <a:r>
                        <a:rPr lang="it-IT" dirty="0" smtClean="0"/>
                        <a:t>77,1</a:t>
                      </a:r>
                      <a:endParaRPr lang="it-IT" dirty="0"/>
                    </a:p>
                  </a:txBody>
                  <a:tcPr/>
                </a:tc>
                <a:tc>
                  <a:txBody>
                    <a:bodyPr/>
                    <a:lstStyle/>
                    <a:p>
                      <a:pPr algn="ctr"/>
                      <a:r>
                        <a:rPr lang="it-IT" dirty="0" smtClean="0"/>
                        <a:t>75</a:t>
                      </a:r>
                      <a:endParaRPr lang="it-IT" dirty="0"/>
                    </a:p>
                  </a:txBody>
                  <a:tcPr/>
                </a:tc>
              </a:tr>
              <a:tr h="370840">
                <a:tc>
                  <a:txBody>
                    <a:bodyPr/>
                    <a:lstStyle/>
                    <a:p>
                      <a:r>
                        <a:rPr lang="it-IT" dirty="0" smtClean="0"/>
                        <a:t>PA &lt; 130\80</a:t>
                      </a:r>
                      <a:endParaRPr lang="it-IT" dirty="0"/>
                    </a:p>
                  </a:txBody>
                  <a:tcPr/>
                </a:tc>
                <a:tc>
                  <a:txBody>
                    <a:bodyPr/>
                    <a:lstStyle/>
                    <a:p>
                      <a:pPr algn="ctr"/>
                      <a:r>
                        <a:rPr lang="it-IT" dirty="0" smtClean="0"/>
                        <a:t>40,5</a:t>
                      </a:r>
                      <a:endParaRPr lang="it-IT" dirty="0"/>
                    </a:p>
                  </a:txBody>
                  <a:tcPr/>
                </a:tc>
                <a:tc>
                  <a:txBody>
                    <a:bodyPr/>
                    <a:lstStyle/>
                    <a:p>
                      <a:pPr algn="ctr"/>
                      <a:r>
                        <a:rPr lang="it-IT" b="1" dirty="0" smtClean="0">
                          <a:solidFill>
                            <a:srgbClr val="00B050"/>
                          </a:solidFill>
                        </a:rPr>
                        <a:t>54,2</a:t>
                      </a:r>
                      <a:endParaRPr lang="it-IT" b="1" dirty="0">
                        <a:solidFill>
                          <a:srgbClr val="00B050"/>
                        </a:solidFill>
                      </a:endParaRPr>
                    </a:p>
                  </a:txBody>
                  <a:tcPr/>
                </a:tc>
                <a:tc>
                  <a:txBody>
                    <a:bodyPr/>
                    <a:lstStyle/>
                    <a:p>
                      <a:pPr algn="ctr"/>
                      <a:endParaRPr lang="it-IT" dirty="0"/>
                    </a:p>
                  </a:txBody>
                  <a:tcPr/>
                </a:tc>
                <a:tc>
                  <a:txBody>
                    <a:bodyPr/>
                    <a:lstStyle/>
                    <a:p>
                      <a:pPr algn="ctr"/>
                      <a:endParaRPr lang="it-IT" dirty="0"/>
                    </a:p>
                  </a:txBody>
                  <a:tcPr/>
                </a:tc>
              </a:tr>
              <a:tr h="370840">
                <a:tc>
                  <a:txBody>
                    <a:bodyPr/>
                    <a:lstStyle/>
                    <a:p>
                      <a:r>
                        <a:rPr lang="it-IT" dirty="0" smtClean="0"/>
                        <a:t>PA</a:t>
                      </a:r>
                      <a:r>
                        <a:rPr lang="it-IT" baseline="0" dirty="0" smtClean="0"/>
                        <a:t> &gt; 140-90</a:t>
                      </a:r>
                      <a:endParaRPr lang="it-IT" dirty="0"/>
                    </a:p>
                  </a:txBody>
                  <a:tcPr/>
                </a:tc>
                <a:tc>
                  <a:txBody>
                    <a:bodyPr/>
                    <a:lstStyle/>
                    <a:p>
                      <a:pPr algn="ctr"/>
                      <a:r>
                        <a:rPr lang="it-IT" dirty="0" smtClean="0"/>
                        <a:t>28,7</a:t>
                      </a:r>
                      <a:endParaRPr lang="it-IT" dirty="0"/>
                    </a:p>
                  </a:txBody>
                  <a:tcPr/>
                </a:tc>
                <a:tc>
                  <a:txBody>
                    <a:bodyPr/>
                    <a:lstStyle/>
                    <a:p>
                      <a:pPr algn="ctr"/>
                      <a:r>
                        <a:rPr lang="it-IT" b="1" dirty="0" smtClean="0">
                          <a:solidFill>
                            <a:srgbClr val="00B050"/>
                          </a:solidFill>
                        </a:rPr>
                        <a:t>16,4</a:t>
                      </a:r>
                      <a:endParaRPr lang="it-IT" b="1" dirty="0">
                        <a:solidFill>
                          <a:srgbClr val="00B050"/>
                        </a:solidFill>
                      </a:endParaRPr>
                    </a:p>
                  </a:txBody>
                  <a:tcPr/>
                </a:tc>
                <a:tc>
                  <a:txBody>
                    <a:bodyPr/>
                    <a:lstStyle/>
                    <a:p>
                      <a:pPr algn="ctr"/>
                      <a:endParaRPr lang="it-IT" dirty="0"/>
                    </a:p>
                  </a:txBody>
                  <a:tcPr/>
                </a:tc>
                <a:tc>
                  <a:txBody>
                    <a:bodyPr/>
                    <a:lstStyle/>
                    <a:p>
                      <a:pPr algn="ctr"/>
                      <a:endParaRPr lang="it-IT" dirty="0"/>
                    </a:p>
                  </a:txBody>
                  <a:tcPr/>
                </a:tc>
              </a:tr>
              <a:tr h="370840">
                <a:tc>
                  <a:txBody>
                    <a:bodyPr/>
                    <a:lstStyle/>
                    <a:p>
                      <a:r>
                        <a:rPr lang="it-IT" dirty="0" smtClean="0"/>
                        <a:t>PA  &lt;140-85</a:t>
                      </a:r>
                      <a:endParaRPr lang="it-IT" dirty="0"/>
                    </a:p>
                  </a:txBody>
                  <a:tcPr/>
                </a:tc>
                <a:tc>
                  <a:txBody>
                    <a:bodyPr/>
                    <a:lstStyle/>
                    <a:p>
                      <a:pPr algn="ctr"/>
                      <a:endParaRPr lang="it-IT" dirty="0"/>
                    </a:p>
                  </a:txBody>
                  <a:tcPr/>
                </a:tc>
                <a:tc>
                  <a:txBody>
                    <a:bodyPr/>
                    <a:lstStyle/>
                    <a:p>
                      <a:pPr algn="ctr"/>
                      <a:endParaRPr lang="it-IT" b="1" dirty="0">
                        <a:solidFill>
                          <a:srgbClr val="00B050"/>
                        </a:solidFill>
                      </a:endParaRPr>
                    </a:p>
                  </a:txBody>
                  <a:tcPr/>
                </a:tc>
                <a:tc>
                  <a:txBody>
                    <a:bodyPr/>
                    <a:lstStyle/>
                    <a:p>
                      <a:pPr algn="ctr"/>
                      <a:r>
                        <a:rPr lang="it-IT" dirty="0" smtClean="0"/>
                        <a:t>70,8</a:t>
                      </a:r>
                      <a:endParaRPr lang="it-IT" dirty="0"/>
                    </a:p>
                  </a:txBody>
                  <a:tcPr/>
                </a:tc>
                <a:tc>
                  <a:txBody>
                    <a:bodyPr/>
                    <a:lstStyle/>
                    <a:p>
                      <a:pPr algn="ctr"/>
                      <a:r>
                        <a:rPr lang="it-IT" dirty="0" smtClean="0"/>
                        <a:t>46,2</a:t>
                      </a:r>
                      <a:endParaRPr lang="it-IT" dirty="0"/>
                    </a:p>
                  </a:txBody>
                  <a:tcPr/>
                </a:tc>
              </a:tr>
              <a:tr h="370840">
                <a:tc>
                  <a:txBody>
                    <a:bodyPr/>
                    <a:lstStyle/>
                    <a:p>
                      <a:r>
                        <a:rPr lang="it-IT" dirty="0" smtClean="0"/>
                        <a:t>LDL &lt;</a:t>
                      </a:r>
                      <a:r>
                        <a:rPr lang="it-IT" baseline="0" dirty="0" smtClean="0"/>
                        <a:t> 100</a:t>
                      </a:r>
                      <a:endParaRPr lang="it-IT" dirty="0"/>
                    </a:p>
                  </a:txBody>
                  <a:tcPr/>
                </a:tc>
                <a:tc>
                  <a:txBody>
                    <a:bodyPr/>
                    <a:lstStyle/>
                    <a:p>
                      <a:pPr algn="ctr"/>
                      <a:r>
                        <a:rPr lang="it-IT" dirty="0" smtClean="0"/>
                        <a:t>34,7</a:t>
                      </a:r>
                      <a:endParaRPr lang="it-IT" dirty="0"/>
                    </a:p>
                  </a:txBody>
                  <a:tcPr/>
                </a:tc>
                <a:tc>
                  <a:txBody>
                    <a:bodyPr/>
                    <a:lstStyle/>
                    <a:p>
                      <a:pPr algn="ctr"/>
                      <a:r>
                        <a:rPr lang="it-IT" b="1" dirty="0" smtClean="0">
                          <a:solidFill>
                            <a:srgbClr val="00B050"/>
                          </a:solidFill>
                        </a:rPr>
                        <a:t>49,7</a:t>
                      </a:r>
                      <a:endParaRPr lang="it-IT" b="1" dirty="0">
                        <a:solidFill>
                          <a:srgbClr val="00B050"/>
                        </a:solidFill>
                      </a:endParaRPr>
                    </a:p>
                  </a:txBody>
                  <a:tcPr/>
                </a:tc>
                <a:tc>
                  <a:txBody>
                    <a:bodyPr/>
                    <a:lstStyle/>
                    <a:p>
                      <a:pPr algn="ctr"/>
                      <a:r>
                        <a:rPr lang="it-IT" dirty="0" smtClean="0"/>
                        <a:t>47</a:t>
                      </a:r>
                      <a:endParaRPr lang="it-IT" dirty="0"/>
                    </a:p>
                  </a:txBody>
                  <a:tcPr/>
                </a:tc>
                <a:tc>
                  <a:txBody>
                    <a:bodyPr/>
                    <a:lstStyle/>
                    <a:p>
                      <a:pPr algn="ctr"/>
                      <a:r>
                        <a:rPr lang="it-IT" dirty="0" smtClean="0"/>
                        <a:t>46</a:t>
                      </a:r>
                      <a:endParaRPr lang="it-IT"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LDL &gt;130</a:t>
                      </a:r>
                    </a:p>
                    <a:p>
                      <a:r>
                        <a:rPr lang="it-IT" dirty="0" smtClean="0"/>
                        <a:t> </a:t>
                      </a:r>
                      <a:endParaRPr lang="it-IT" dirty="0"/>
                    </a:p>
                  </a:txBody>
                  <a:tcPr/>
                </a:tc>
                <a:tc>
                  <a:txBody>
                    <a:bodyPr/>
                    <a:lstStyle/>
                    <a:p>
                      <a:pPr algn="ctr"/>
                      <a:r>
                        <a:rPr lang="it-IT" dirty="0" smtClean="0"/>
                        <a:t>34,3</a:t>
                      </a:r>
                      <a:endParaRPr lang="it-IT" dirty="0"/>
                    </a:p>
                  </a:txBody>
                  <a:tcPr/>
                </a:tc>
                <a:tc>
                  <a:txBody>
                    <a:bodyPr/>
                    <a:lstStyle/>
                    <a:p>
                      <a:pPr algn="ctr"/>
                      <a:r>
                        <a:rPr lang="it-IT" b="1" dirty="0" smtClean="0">
                          <a:solidFill>
                            <a:srgbClr val="00B050"/>
                          </a:solidFill>
                        </a:rPr>
                        <a:t>21,2</a:t>
                      </a:r>
                      <a:endParaRPr lang="it-IT" b="1" dirty="0">
                        <a:solidFill>
                          <a:srgbClr val="00B050"/>
                        </a:solidFill>
                      </a:endParaRPr>
                    </a:p>
                  </a:txBody>
                  <a:tcPr/>
                </a:tc>
                <a:tc>
                  <a:txBody>
                    <a:bodyPr/>
                    <a:lstStyle/>
                    <a:p>
                      <a:pPr algn="ctr"/>
                      <a:endParaRPr lang="it-IT" dirty="0"/>
                    </a:p>
                  </a:txBody>
                  <a:tcPr/>
                </a:tc>
                <a:tc>
                  <a:txBody>
                    <a:bodyPr/>
                    <a:lstStyle/>
                    <a:p>
                      <a:pPr algn="ctr"/>
                      <a:endParaRPr lang="it-IT" dirty="0"/>
                    </a:p>
                  </a:txBody>
                  <a:tcPr/>
                </a:tc>
              </a:tr>
              <a:tr h="370840">
                <a:tc>
                  <a:txBody>
                    <a:bodyPr/>
                    <a:lstStyle/>
                    <a:p>
                      <a:r>
                        <a:rPr lang="it-IT" sz="1800" dirty="0" err="1" smtClean="0"/>
                        <a:t>Microalbuminuria</a:t>
                      </a:r>
                      <a:r>
                        <a:rPr lang="it-IT" sz="1800" baseline="0" dirty="0" smtClean="0"/>
                        <a:t> </a:t>
                      </a:r>
                    </a:p>
                    <a:p>
                      <a:r>
                        <a:rPr lang="it-IT" sz="1800" baseline="0" dirty="0" smtClean="0"/>
                        <a:t>&gt; 30</a:t>
                      </a:r>
                      <a:endParaRPr lang="it-IT" sz="1800" dirty="0"/>
                    </a:p>
                  </a:txBody>
                  <a:tcPr/>
                </a:tc>
                <a:tc>
                  <a:txBody>
                    <a:bodyPr/>
                    <a:lstStyle/>
                    <a:p>
                      <a:pPr algn="ctr"/>
                      <a:r>
                        <a:rPr lang="it-IT" dirty="0" smtClean="0"/>
                        <a:t>22,9</a:t>
                      </a:r>
                      <a:endParaRPr lang="it-IT" dirty="0"/>
                    </a:p>
                  </a:txBody>
                  <a:tcPr/>
                </a:tc>
                <a:tc>
                  <a:txBody>
                    <a:bodyPr/>
                    <a:lstStyle/>
                    <a:p>
                      <a:pPr algn="ctr"/>
                      <a:r>
                        <a:rPr lang="it-IT" b="1" dirty="0" smtClean="0">
                          <a:solidFill>
                            <a:srgbClr val="00B050"/>
                          </a:solidFill>
                        </a:rPr>
                        <a:t>11,8</a:t>
                      </a:r>
                      <a:endParaRPr lang="it-IT" b="1" dirty="0">
                        <a:solidFill>
                          <a:srgbClr val="00B050"/>
                        </a:solidFill>
                      </a:endParaRPr>
                    </a:p>
                  </a:txBody>
                  <a:tcPr/>
                </a:tc>
                <a:tc>
                  <a:txBody>
                    <a:bodyPr/>
                    <a:lstStyle/>
                    <a:p>
                      <a:pPr algn="ctr"/>
                      <a:endParaRPr lang="it-IT" dirty="0"/>
                    </a:p>
                  </a:txBody>
                  <a:tcPr/>
                </a:tc>
                <a:tc>
                  <a:txBody>
                    <a:bodyPr/>
                    <a:lstStyle/>
                    <a:p>
                      <a:pPr algn="ctr"/>
                      <a:endParaRPr lang="it-IT" dirty="0"/>
                    </a:p>
                  </a:txBody>
                  <a:tcPr/>
                </a:tc>
              </a:tr>
            </a:tbl>
          </a:graphicData>
        </a:graphic>
      </p:graphicFrame>
      <p:sp>
        <p:nvSpPr>
          <p:cNvPr id="3" name="Rettangolo 2"/>
          <p:cNvSpPr/>
          <p:nvPr/>
        </p:nvSpPr>
        <p:spPr>
          <a:xfrm rot="19210441">
            <a:off x="1230512" y="2321006"/>
            <a:ext cx="6179320" cy="3046988"/>
          </a:xfrm>
          <a:prstGeom prst="rect">
            <a:avLst/>
          </a:prstGeom>
          <a:noFill/>
        </p:spPr>
        <p:txBody>
          <a:bodyPr wrap="none" lIns="91440" tIns="45720" rIns="91440" bIns="45720">
            <a:spAutoFit/>
          </a:bodyPr>
          <a:lstStyle/>
          <a:p>
            <a:pPr algn="ctr"/>
            <a:r>
              <a:rPr lang="it-IT" sz="96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Aderenza</a:t>
            </a:r>
          </a:p>
          <a:p>
            <a:pPr algn="ctr"/>
            <a:r>
              <a:rPr lang="it-IT" sz="96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F</a:t>
            </a:r>
            <a:r>
              <a:rPr lang="it-IT" sz="9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ormazione</a:t>
            </a:r>
            <a:endParaRPr lang="it-IT" sz="9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785747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32656"/>
            <a:ext cx="8229600" cy="1143000"/>
          </a:xfrm>
        </p:spPr>
        <p:txBody>
          <a:bodyPr>
            <a:normAutofit fontScale="90000"/>
          </a:bodyPr>
          <a:lstStyle/>
          <a:p>
            <a:r>
              <a:rPr lang="it-IT" dirty="0" smtClean="0">
                <a:solidFill>
                  <a:srgbClr val="FF0000"/>
                </a:solidFill>
              </a:rPr>
              <a:t>Trend indicatori  salute </a:t>
            </a:r>
            <a:r>
              <a:rPr lang="it-IT" dirty="0" smtClean="0">
                <a:solidFill>
                  <a:srgbClr val="FF0000"/>
                </a:solidFill>
              </a:rPr>
              <a:t/>
            </a:r>
            <a:br>
              <a:rPr lang="it-IT" dirty="0" smtClean="0">
                <a:solidFill>
                  <a:srgbClr val="FF0000"/>
                </a:solidFill>
              </a:rPr>
            </a:br>
            <a:r>
              <a:rPr lang="it-IT" dirty="0" smtClean="0">
                <a:solidFill>
                  <a:srgbClr val="FF0000"/>
                </a:solidFill>
              </a:rPr>
              <a:t>DM2 </a:t>
            </a:r>
            <a:r>
              <a:rPr lang="it-IT" dirty="0">
                <a:solidFill>
                  <a:srgbClr val="FF0000"/>
                </a:solidFill>
              </a:rPr>
              <a:t>ASL </a:t>
            </a:r>
            <a:r>
              <a:rPr lang="it-IT" dirty="0" smtClean="0">
                <a:solidFill>
                  <a:srgbClr val="FF0000"/>
                </a:solidFill>
              </a:rPr>
              <a:t>BS 2012-2013</a:t>
            </a:r>
            <a:endParaRPr lang="it-IT" dirty="0">
              <a:solidFill>
                <a:srgbClr val="FF0000"/>
              </a:solidFill>
            </a:endParaRPr>
          </a:p>
        </p:txBody>
      </p:sp>
      <p:sp>
        <p:nvSpPr>
          <p:cNvPr id="3" name="Segnaposto contenuto 2"/>
          <p:cNvSpPr>
            <a:spLocks noGrp="1"/>
          </p:cNvSpPr>
          <p:nvPr>
            <p:ph idx="1"/>
          </p:nvPr>
        </p:nvSpPr>
        <p:spPr/>
        <p:txBody>
          <a:bodyPr/>
          <a:lstStyle/>
          <a:p>
            <a:endParaRPr lang="it-IT"/>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25875"/>
            <a:ext cx="9144000" cy="3034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7452320" y="2348880"/>
            <a:ext cx="936104" cy="20162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1259632" y="3789040"/>
            <a:ext cx="7128792"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825352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38714" y="-11201"/>
            <a:ext cx="8229600" cy="1143000"/>
          </a:xfrm>
        </p:spPr>
        <p:txBody>
          <a:bodyPr/>
          <a:lstStyle/>
          <a:p>
            <a:r>
              <a:rPr lang="it-IT" dirty="0" smtClean="0">
                <a:solidFill>
                  <a:srgbClr val="FF0000"/>
                </a:solidFill>
              </a:rPr>
              <a:t>Indicatori di terapia</a:t>
            </a:r>
            <a:endParaRPr lang="it-IT" dirty="0">
              <a:solidFill>
                <a:srgbClr val="FF0000"/>
              </a:solidFill>
            </a:endParaRPr>
          </a:p>
        </p:txBody>
      </p:sp>
      <p:sp>
        <p:nvSpPr>
          <p:cNvPr id="3" name="Segnaposto contenuto 2"/>
          <p:cNvSpPr>
            <a:spLocks noGrp="1"/>
          </p:cNvSpPr>
          <p:nvPr>
            <p:ph idx="1"/>
          </p:nvPr>
        </p:nvSpPr>
        <p:spPr/>
        <p:txBody>
          <a:bodyPr/>
          <a:lstStyle/>
          <a:p>
            <a:endParaRPr lang="it-IT"/>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544" y="760662"/>
            <a:ext cx="10009112" cy="5012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4067944" y="1412776"/>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4067944" y="1988840"/>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4069578" y="3199506"/>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4069578" y="3789040"/>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4067067" y="4365104"/>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4067067" y="4941168"/>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4043988" y="2564904"/>
            <a:ext cx="4968552" cy="2880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Ovale 4"/>
          <p:cNvSpPr/>
          <p:nvPr/>
        </p:nvSpPr>
        <p:spPr>
          <a:xfrm>
            <a:off x="8290526" y="1556792"/>
            <a:ext cx="75557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p:cNvSpPr/>
          <p:nvPr/>
        </p:nvSpPr>
        <p:spPr>
          <a:xfrm>
            <a:off x="8388424" y="5085184"/>
            <a:ext cx="75557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827584" y="6156012"/>
            <a:ext cx="8022068" cy="646331"/>
          </a:xfrm>
          <a:prstGeom prst="rect">
            <a:avLst/>
          </a:prstGeom>
          <a:noFill/>
        </p:spPr>
        <p:txBody>
          <a:bodyPr wrap="none" rtlCol="0">
            <a:spAutoFit/>
          </a:bodyPr>
          <a:lstStyle/>
          <a:p>
            <a:r>
              <a:rPr lang="it-IT" dirty="0" smtClean="0"/>
              <a:t>senza farmaci   in HS  nel 2011 : 30%       Lombardia 2011 : 31,1%</a:t>
            </a:r>
          </a:p>
          <a:p>
            <a:r>
              <a:rPr lang="it-IT" dirty="0" smtClean="0"/>
              <a:t>Con </a:t>
            </a:r>
            <a:r>
              <a:rPr lang="it-IT" dirty="0" err="1" smtClean="0"/>
              <a:t>Metformina</a:t>
            </a:r>
            <a:r>
              <a:rPr lang="it-IT" dirty="0" smtClean="0"/>
              <a:t>  HS  nel 2011: 44,3%         ASL BS  nel 2013: 28,2%  +  15%= 43,2%</a:t>
            </a:r>
            <a:endParaRPr lang="it-IT" dirty="0"/>
          </a:p>
        </p:txBody>
      </p:sp>
      <p:sp>
        <p:nvSpPr>
          <p:cNvPr id="16" name="Ovale 15"/>
          <p:cNvSpPr/>
          <p:nvPr/>
        </p:nvSpPr>
        <p:spPr>
          <a:xfrm>
            <a:off x="8290526" y="2276872"/>
            <a:ext cx="755576" cy="17722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18"/>
          <p:cNvSpPr/>
          <p:nvPr/>
        </p:nvSpPr>
        <p:spPr>
          <a:xfrm rot="19210441">
            <a:off x="1382912" y="2473406"/>
            <a:ext cx="6179320" cy="3046988"/>
          </a:xfrm>
          <a:prstGeom prst="rect">
            <a:avLst/>
          </a:prstGeom>
          <a:noFill/>
        </p:spPr>
        <p:txBody>
          <a:bodyPr wrap="none" lIns="91440" tIns="45720" rIns="91440" bIns="45720">
            <a:spAutoFit/>
          </a:bodyPr>
          <a:lstStyle/>
          <a:p>
            <a:pPr algn="ctr"/>
            <a:r>
              <a:rPr lang="it-IT" sz="96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Aderenza</a:t>
            </a:r>
          </a:p>
          <a:p>
            <a:pPr algn="ctr"/>
            <a:r>
              <a:rPr lang="it-IT" sz="96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F</a:t>
            </a:r>
            <a:r>
              <a:rPr lang="it-IT" sz="9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ormazione</a:t>
            </a:r>
            <a:endParaRPr lang="it-IT" sz="9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418923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88640"/>
            <a:ext cx="8229600" cy="1143000"/>
          </a:xfrm>
        </p:spPr>
        <p:txBody>
          <a:bodyPr>
            <a:normAutofit fontScale="90000"/>
          </a:bodyPr>
          <a:lstStyle/>
          <a:p>
            <a:r>
              <a:rPr lang="it-IT" dirty="0" smtClean="0">
                <a:solidFill>
                  <a:srgbClr val="FF0000"/>
                </a:solidFill>
              </a:rPr>
              <a:t>Conclusioni circa il governo clinico</a:t>
            </a:r>
            <a:br>
              <a:rPr lang="it-IT" dirty="0" smtClean="0">
                <a:solidFill>
                  <a:srgbClr val="FF0000"/>
                </a:solidFill>
              </a:rPr>
            </a:br>
            <a:r>
              <a:rPr lang="it-IT" dirty="0" smtClean="0">
                <a:solidFill>
                  <a:srgbClr val="FF0000"/>
                </a:solidFill>
              </a:rPr>
              <a:t>DM2 ASL BS</a:t>
            </a:r>
            <a:endParaRPr lang="it-IT" dirty="0">
              <a:solidFill>
                <a:srgbClr val="FF0000"/>
              </a:solidFill>
            </a:endParaRPr>
          </a:p>
        </p:txBody>
      </p:sp>
      <p:sp>
        <p:nvSpPr>
          <p:cNvPr id="3" name="Segnaposto contenuto 2"/>
          <p:cNvSpPr>
            <a:spLocks noGrp="1"/>
          </p:cNvSpPr>
          <p:nvPr>
            <p:ph idx="1"/>
          </p:nvPr>
        </p:nvSpPr>
        <p:spPr/>
        <p:txBody>
          <a:bodyPr>
            <a:normAutofit fontScale="92500" lnSpcReduction="10000"/>
          </a:bodyPr>
          <a:lstStyle/>
          <a:p>
            <a:r>
              <a:rPr lang="it-IT" b="1" dirty="0"/>
              <a:t>screening e diagnosi </a:t>
            </a:r>
            <a:r>
              <a:rPr lang="it-IT" b="1" dirty="0" smtClean="0"/>
              <a:t>precoce </a:t>
            </a:r>
            <a:r>
              <a:rPr lang="it-IT" b="1" dirty="0" smtClean="0"/>
              <a:t>DM2</a:t>
            </a:r>
            <a:r>
              <a:rPr lang="it-IT" dirty="0" smtClean="0"/>
              <a:t>: </a:t>
            </a:r>
          </a:p>
          <a:p>
            <a:pPr lvl="1"/>
            <a:r>
              <a:rPr lang="it-IT" dirty="0" smtClean="0"/>
              <a:t>Ottime </a:t>
            </a:r>
            <a:r>
              <a:rPr lang="it-IT" dirty="0" smtClean="0"/>
              <a:t>performance </a:t>
            </a:r>
          </a:p>
          <a:p>
            <a:r>
              <a:rPr lang="it-IT" b="1" dirty="0" smtClean="0">
                <a:solidFill>
                  <a:prstClr val="black"/>
                </a:solidFill>
                <a:cs typeface="Arial"/>
              </a:rPr>
              <a:t>Indicatori </a:t>
            </a:r>
            <a:r>
              <a:rPr lang="it-IT" b="1" dirty="0">
                <a:solidFill>
                  <a:prstClr val="black"/>
                </a:solidFill>
                <a:cs typeface="Arial"/>
              </a:rPr>
              <a:t>di </a:t>
            </a:r>
            <a:r>
              <a:rPr lang="it-IT" b="1" dirty="0" smtClean="0">
                <a:solidFill>
                  <a:prstClr val="black"/>
                </a:solidFill>
                <a:cs typeface="Arial"/>
              </a:rPr>
              <a:t>processo</a:t>
            </a:r>
            <a:r>
              <a:rPr lang="it-IT" dirty="0" smtClean="0">
                <a:solidFill>
                  <a:prstClr val="black"/>
                </a:solidFill>
                <a:cs typeface="Arial"/>
              </a:rPr>
              <a:t>: </a:t>
            </a:r>
            <a:endParaRPr lang="it-IT" dirty="0" smtClean="0">
              <a:solidFill>
                <a:prstClr val="black"/>
              </a:solidFill>
              <a:cs typeface="Arial"/>
            </a:endParaRPr>
          </a:p>
          <a:p>
            <a:pPr lvl="1"/>
            <a:r>
              <a:rPr lang="it-IT" dirty="0" smtClean="0">
                <a:solidFill>
                  <a:prstClr val="black"/>
                </a:solidFill>
                <a:cs typeface="Arial"/>
              </a:rPr>
              <a:t>migliorano</a:t>
            </a:r>
            <a:r>
              <a:rPr lang="it-IT" dirty="0">
                <a:solidFill>
                  <a:prstClr val="black"/>
                </a:solidFill>
                <a:cs typeface="Arial"/>
              </a:rPr>
              <a:t>, ma nell’ultimo periodo + </a:t>
            </a:r>
            <a:r>
              <a:rPr lang="it-IT" dirty="0" smtClean="0">
                <a:solidFill>
                  <a:prstClr val="black"/>
                </a:solidFill>
                <a:cs typeface="Arial"/>
              </a:rPr>
              <a:t>lentamente (alcuni peggiorano </a:t>
            </a:r>
            <a:r>
              <a:rPr lang="it-IT" dirty="0" smtClean="0">
                <a:solidFill>
                  <a:prstClr val="black"/>
                </a:solidFill>
                <a:cs typeface="Arial"/>
                <a:sym typeface="Wingdings" panose="05000000000000000000" pitchFamily="2" charset="2"/>
              </a:rPr>
              <a:t> </a:t>
            </a:r>
            <a:r>
              <a:rPr lang="it-IT" dirty="0" err="1" smtClean="0">
                <a:solidFill>
                  <a:prstClr val="black"/>
                </a:solidFill>
                <a:cs typeface="Arial"/>
                <a:sym typeface="Wingdings" panose="05000000000000000000" pitchFamily="2" charset="2"/>
              </a:rPr>
              <a:t>Fundus</a:t>
            </a:r>
            <a:r>
              <a:rPr lang="it-IT" dirty="0" smtClean="0">
                <a:solidFill>
                  <a:prstClr val="black"/>
                </a:solidFill>
                <a:cs typeface="Arial"/>
              </a:rPr>
              <a:t>)  </a:t>
            </a:r>
            <a:endParaRPr lang="it-IT" dirty="0">
              <a:solidFill>
                <a:prstClr val="black"/>
              </a:solidFill>
              <a:cs typeface="Arial"/>
            </a:endParaRPr>
          </a:p>
          <a:p>
            <a:pPr lvl="0"/>
            <a:r>
              <a:rPr lang="it-IT" b="1" dirty="0" smtClean="0">
                <a:solidFill>
                  <a:prstClr val="black"/>
                </a:solidFill>
                <a:cs typeface="Arial"/>
              </a:rPr>
              <a:t>indicatori </a:t>
            </a:r>
            <a:r>
              <a:rPr lang="it-IT" b="1" dirty="0">
                <a:solidFill>
                  <a:prstClr val="black"/>
                </a:solidFill>
                <a:cs typeface="Arial"/>
              </a:rPr>
              <a:t>di esito </a:t>
            </a:r>
            <a:r>
              <a:rPr lang="it-IT" b="1" dirty="0" smtClean="0">
                <a:solidFill>
                  <a:prstClr val="black"/>
                </a:solidFill>
                <a:cs typeface="Arial"/>
              </a:rPr>
              <a:t>intermedio</a:t>
            </a:r>
            <a:r>
              <a:rPr lang="it-IT" dirty="0" smtClean="0">
                <a:solidFill>
                  <a:prstClr val="black"/>
                </a:solidFill>
                <a:cs typeface="Arial"/>
              </a:rPr>
              <a:t>: </a:t>
            </a:r>
            <a:endParaRPr lang="it-IT" dirty="0" smtClean="0">
              <a:solidFill>
                <a:prstClr val="black"/>
              </a:solidFill>
              <a:cs typeface="Arial"/>
            </a:endParaRPr>
          </a:p>
          <a:p>
            <a:pPr lvl="1"/>
            <a:r>
              <a:rPr lang="it-IT" dirty="0" smtClean="0">
                <a:solidFill>
                  <a:prstClr val="black"/>
                </a:solidFill>
                <a:cs typeface="Arial"/>
              </a:rPr>
              <a:t>si </a:t>
            </a:r>
            <a:r>
              <a:rPr lang="it-IT" dirty="0">
                <a:solidFill>
                  <a:prstClr val="black"/>
                </a:solidFill>
                <a:cs typeface="Arial"/>
              </a:rPr>
              <a:t>registra una crescita inferiore rispetto </a:t>
            </a:r>
            <a:r>
              <a:rPr lang="it-IT" dirty="0" smtClean="0">
                <a:solidFill>
                  <a:prstClr val="black"/>
                </a:solidFill>
                <a:cs typeface="Arial"/>
              </a:rPr>
              <a:t>all’atteso, in alcuni casi giustificata (HbA1c PA), in altri no (LDL) </a:t>
            </a:r>
            <a:endParaRPr lang="it-IT" dirty="0">
              <a:solidFill>
                <a:prstClr val="black"/>
              </a:solidFill>
              <a:cs typeface="Arial"/>
            </a:endParaRPr>
          </a:p>
          <a:p>
            <a:r>
              <a:rPr lang="it-IT" b="1" dirty="0" smtClean="0"/>
              <a:t>terapia</a:t>
            </a:r>
            <a:r>
              <a:rPr lang="it-IT" dirty="0" smtClean="0"/>
              <a:t>: </a:t>
            </a:r>
            <a:endParaRPr lang="it-IT" dirty="0" smtClean="0"/>
          </a:p>
          <a:p>
            <a:pPr lvl="1"/>
            <a:r>
              <a:rPr lang="it-IT" dirty="0" smtClean="0"/>
              <a:t>necessaria </a:t>
            </a:r>
            <a:r>
              <a:rPr lang="it-IT" dirty="0" smtClean="0"/>
              <a:t>più formazione sui farmaci antidiabetici</a:t>
            </a:r>
          </a:p>
          <a:p>
            <a:endParaRPr lang="it-IT" dirty="0"/>
          </a:p>
        </p:txBody>
      </p:sp>
    </p:spTree>
    <p:extLst>
      <p:ext uri="{BB962C8B-B14F-4D97-AF65-F5344CB8AC3E}">
        <p14:creationId xmlns:p14="http://schemas.microsoft.com/office/powerpoint/2010/main" val="3703110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solidFill>
                  <a:srgbClr val="FF0000"/>
                </a:solidFill>
              </a:rPr>
              <a:t>Cosa abbiamo </a:t>
            </a:r>
            <a:r>
              <a:rPr lang="it-IT" dirty="0">
                <a:solidFill>
                  <a:srgbClr val="FF0000"/>
                </a:solidFill>
              </a:rPr>
              <a:t>a disposizione</a:t>
            </a:r>
            <a:br>
              <a:rPr lang="it-IT" dirty="0">
                <a:solidFill>
                  <a:srgbClr val="FF0000"/>
                </a:solidFill>
              </a:rPr>
            </a:br>
            <a:r>
              <a:rPr lang="it-IT" dirty="0" smtClean="0">
                <a:solidFill>
                  <a:srgbClr val="FF0000"/>
                </a:solidFill>
              </a:rPr>
              <a:t>Cosa serve</a:t>
            </a:r>
            <a:br>
              <a:rPr lang="it-IT" dirty="0" smtClean="0">
                <a:solidFill>
                  <a:srgbClr val="FF0000"/>
                </a:solidFill>
              </a:rPr>
            </a:br>
            <a:endParaRPr lang="it-IT" dirty="0">
              <a:solidFill>
                <a:srgbClr val="FF0000"/>
              </a:solidFill>
            </a:endParaRPr>
          </a:p>
        </p:txBody>
      </p:sp>
      <p:sp>
        <p:nvSpPr>
          <p:cNvPr id="3" name="Segnaposto contenuto 2"/>
          <p:cNvSpPr>
            <a:spLocks noGrp="1"/>
          </p:cNvSpPr>
          <p:nvPr>
            <p:ph idx="1"/>
          </p:nvPr>
        </p:nvSpPr>
        <p:spPr>
          <a:xfrm>
            <a:off x="539552" y="2348880"/>
            <a:ext cx="8229600" cy="2980928"/>
          </a:xfrm>
        </p:spPr>
        <p:txBody>
          <a:bodyPr/>
          <a:lstStyle/>
          <a:p>
            <a:pPr marL="514350" indent="-514350">
              <a:buFont typeface="+mj-lt"/>
              <a:buAutoNum type="arabicPeriod"/>
            </a:pPr>
            <a:r>
              <a:rPr lang="it-IT" dirty="0"/>
              <a:t>Formazione </a:t>
            </a:r>
          </a:p>
          <a:p>
            <a:pPr marL="514350" indent="-514350">
              <a:buFont typeface="+mj-lt"/>
              <a:buAutoNum type="arabicPeriod"/>
            </a:pPr>
            <a:r>
              <a:rPr lang="it-IT" dirty="0" smtClean="0"/>
              <a:t>PDTA  </a:t>
            </a:r>
          </a:p>
          <a:p>
            <a:pPr marL="514350" indent="-514350">
              <a:buFont typeface="+mj-lt"/>
              <a:buAutoNum type="arabicPeriod"/>
            </a:pPr>
            <a:r>
              <a:rPr lang="it-IT" dirty="0" smtClean="0"/>
              <a:t>Strumenti professionali di monitoraggio \audit\</a:t>
            </a:r>
          </a:p>
          <a:p>
            <a:pPr marL="514350" indent="-514350">
              <a:buFont typeface="+mj-lt"/>
              <a:buAutoNum type="arabicPeriod"/>
            </a:pPr>
            <a:r>
              <a:rPr lang="it-IT" dirty="0" smtClean="0"/>
              <a:t>Organizzazione</a:t>
            </a:r>
          </a:p>
          <a:p>
            <a:endParaRPr lang="it-IT" dirty="0"/>
          </a:p>
        </p:txBody>
      </p:sp>
    </p:spTree>
    <p:extLst>
      <p:ext uri="{BB962C8B-B14F-4D97-AF65-F5344CB8AC3E}">
        <p14:creationId xmlns:p14="http://schemas.microsoft.com/office/powerpoint/2010/main" val="88651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2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9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7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TotalTime>
  <Words>1386</Words>
  <Application>Microsoft Office PowerPoint</Application>
  <PresentationFormat>Presentazione su schermo (4:3)</PresentationFormat>
  <Paragraphs>290</Paragraphs>
  <Slides>26</Slides>
  <Notes>9</Notes>
  <HiddenSlides>4</HiddenSlides>
  <MMClips>0</MMClips>
  <ScaleCrop>false</ScaleCrop>
  <HeadingPairs>
    <vt:vector size="4" baseType="variant">
      <vt:variant>
        <vt:lpstr>Tema</vt:lpstr>
      </vt:variant>
      <vt:variant>
        <vt:i4>10</vt:i4>
      </vt:variant>
      <vt:variant>
        <vt:lpstr>Titoli diapositive</vt:lpstr>
      </vt:variant>
      <vt:variant>
        <vt:i4>26</vt:i4>
      </vt:variant>
    </vt:vector>
  </HeadingPairs>
  <TitlesOfParts>
    <vt:vector size="36" baseType="lpstr">
      <vt:lpstr>Tema di Office</vt:lpstr>
      <vt:lpstr>7_Struttura predefinita</vt:lpstr>
      <vt:lpstr>3_Tema di Office</vt:lpstr>
      <vt:lpstr>1_Tema di Office</vt:lpstr>
      <vt:lpstr>2_Tema di Office</vt:lpstr>
      <vt:lpstr>9_Tema di Office</vt:lpstr>
      <vt:lpstr>27_Tema di Office</vt:lpstr>
      <vt:lpstr>8_Struttura predefinita</vt:lpstr>
      <vt:lpstr>6_Tema di Office</vt:lpstr>
      <vt:lpstr>25_Tema di Office</vt:lpstr>
      <vt:lpstr>Gestione del Diabete tipo 2 Il problema nella quotidianità del MMG </vt:lpstr>
      <vt:lpstr>Governo clinico ASL BS Prevalenza diabete tipo 2</vt:lpstr>
      <vt:lpstr>Indicatori di processo</vt:lpstr>
      <vt:lpstr>Trend indicatori di processo</vt:lpstr>
      <vt:lpstr>Indicatori di salute</vt:lpstr>
      <vt:lpstr>Trend indicatori  salute  DM2 ASL BS 2012-2013</vt:lpstr>
      <vt:lpstr>Indicatori di terapia</vt:lpstr>
      <vt:lpstr>Conclusioni circa il governo clinico DM2 ASL BS</vt:lpstr>
      <vt:lpstr>Cosa abbiamo a disposizione Cosa serve </vt:lpstr>
      <vt:lpstr>  1. Formazione  per tutte le criticità  </vt:lpstr>
      <vt:lpstr>Medici con speciale interesse in diabetologia (terapia insulinica) competenze</vt:lpstr>
      <vt:lpstr>2. Cosa abbiamo a disposizione Cosa serve </vt:lpstr>
      <vt:lpstr>3. Strumenti di controllo\monitoraggio (diagnosi, prevenzione, aderenza, follow-up, outcomes, registrazione dati)</vt:lpstr>
      <vt:lpstr>DSS</vt:lpstr>
      <vt:lpstr>Prevenzione secondaria</vt:lpstr>
      <vt:lpstr>Diabetici misconosciuti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Toscana:  Case della salute e Team multidisciplinari Expanded Chronic Care Model  </vt:lpstr>
      <vt:lpstr>Presentazione standard di PowerPoint</vt:lpstr>
      <vt:lpstr>Presentazione standard di PowerPoint</vt:lpstr>
      <vt:lpstr>Progetto AFT\UCCP Desenzano D\G Schema operativo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Gerardo</dc:creator>
  <cp:lastModifiedBy>Gerardo</cp:lastModifiedBy>
  <cp:revision>39</cp:revision>
  <dcterms:created xsi:type="dcterms:W3CDTF">2015-03-09T22:09:19Z</dcterms:created>
  <dcterms:modified xsi:type="dcterms:W3CDTF">2015-04-08T18:35:27Z</dcterms:modified>
</cp:coreProperties>
</file>