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9" r:id="rId5"/>
    <p:sldId id="268" r:id="rId6"/>
    <p:sldId id="267" r:id="rId7"/>
    <p:sldId id="266" r:id="rId8"/>
    <p:sldId id="262" r:id="rId9"/>
    <p:sldId id="264" r:id="rId10"/>
    <p:sldId id="265" r:id="rId11"/>
    <p:sldId id="263" r:id="rId12"/>
    <p:sldId id="257" r:id="rId13"/>
    <p:sldId id="260" r:id="rId14"/>
    <p:sldId id="261" r:id="rId15"/>
    <p:sldId id="258" r:id="rId16"/>
    <p:sldId id="25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30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48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96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1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5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9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01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46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78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45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37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90065-4288-4165-91FB-C3A1F699C02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5C03-7FE9-44C3-AE30-04867BADF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92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3371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Dott. Raffaele Vitale – Otorinolaringoiatra</a:t>
            </a:r>
          </a:p>
          <a:p>
            <a:r>
              <a:rPr lang="it-IT" dirty="0">
                <a:solidFill>
                  <a:schemeClr val="bg1"/>
                </a:solidFill>
              </a:rPr>
              <a:t>Dott.ssa Giulia Zonno – Medico di Medicina Generale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Esine, 13 maggio 2017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93" y="0"/>
            <a:ext cx="3708644" cy="35059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31" y="715205"/>
            <a:ext cx="5197662" cy="20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73" y="0"/>
            <a:ext cx="9097347" cy="6858000"/>
          </a:xfrm>
        </p:spPr>
      </p:pic>
    </p:spTree>
    <p:extLst>
      <p:ext uri="{BB962C8B-B14F-4D97-AF65-F5344CB8AC3E}">
        <p14:creationId xmlns:p14="http://schemas.microsoft.com/office/powerpoint/2010/main" val="1726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13" y="0"/>
            <a:ext cx="9125763" cy="688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7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87" y="0"/>
            <a:ext cx="90644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3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0"/>
            <a:ext cx="8857636" cy="6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3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27" y="0"/>
            <a:ext cx="9117341" cy="6858000"/>
          </a:xfrm>
        </p:spPr>
      </p:pic>
    </p:spTree>
    <p:extLst>
      <p:ext uri="{BB962C8B-B14F-4D97-AF65-F5344CB8AC3E}">
        <p14:creationId xmlns:p14="http://schemas.microsoft.com/office/powerpoint/2010/main" val="30821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84" y="-24086"/>
            <a:ext cx="9096321" cy="6882086"/>
          </a:xfrm>
        </p:spPr>
      </p:pic>
    </p:spTree>
    <p:extLst>
      <p:ext uri="{BB962C8B-B14F-4D97-AF65-F5344CB8AC3E}">
        <p14:creationId xmlns:p14="http://schemas.microsoft.com/office/powerpoint/2010/main" val="5638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0" y="0"/>
            <a:ext cx="9139831" cy="68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6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10549"/>
            <a:ext cx="9129933" cy="6847451"/>
          </a:xfrm>
        </p:spPr>
      </p:pic>
    </p:spTree>
    <p:extLst>
      <p:ext uri="{BB962C8B-B14F-4D97-AF65-F5344CB8AC3E}">
        <p14:creationId xmlns:p14="http://schemas.microsoft.com/office/powerpoint/2010/main" val="6355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5658" y="98475"/>
            <a:ext cx="10628142" cy="1727148"/>
          </a:xfrm>
          <a:ln w="28575">
            <a:solidFill>
              <a:srgbClr val="FF0000"/>
            </a:solidFill>
          </a:ln>
        </p:spPr>
        <p:txBody>
          <a:bodyPr wrap="square">
            <a:normAutofit fontScale="90000"/>
          </a:bodyPr>
          <a:lstStyle/>
          <a:p>
            <a:r>
              <a:rPr lang="it-IT" dirty="0"/>
              <a:t>Secondo voi qual è </a:t>
            </a:r>
            <a:r>
              <a:rPr lang="it-IT" dirty="0" smtClean="0"/>
              <a:t>l‘iter </a:t>
            </a:r>
            <a:r>
              <a:rPr lang="it-IT" dirty="0"/>
              <a:t>clinico-diagnostico più adeguato  in caso di ostruzione nasale da sospetta </a:t>
            </a:r>
            <a:r>
              <a:rPr lang="it-IT" dirty="0" err="1"/>
              <a:t>rinopatia</a:t>
            </a:r>
            <a:r>
              <a:rPr lang="it-IT" dirty="0"/>
              <a:t> allergica?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725658" y="2050708"/>
            <a:ext cx="5181600" cy="4351338"/>
          </a:xfrm>
          <a:ln w="28575">
            <a:solidFill>
              <a:srgbClr val="0070C0"/>
            </a:solidFill>
          </a:ln>
        </p:spPr>
        <p:txBody>
          <a:bodyPr wrap="square">
            <a:normAutofit fontScale="92500"/>
          </a:bodyPr>
          <a:lstStyle/>
          <a:p>
            <a:pPr marL="514350" indent="-51435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it-IT" dirty="0"/>
              <a:t>Valutazione ORL, valutazione allergologica, terapia sintomatica</a:t>
            </a:r>
          </a:p>
          <a:p>
            <a:pPr marL="514350" indent="-51435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it-IT" dirty="0"/>
              <a:t>Valutazione allergologica, terapia sintomatica, valutazione ORL</a:t>
            </a:r>
          </a:p>
          <a:p>
            <a:pPr marL="514350" indent="-51435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it-IT" dirty="0"/>
              <a:t>Terapia sintomatica, valutazione ORL, valutazione allergologica</a:t>
            </a:r>
          </a:p>
          <a:p>
            <a:pPr marL="514350" indent="-51435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it-IT" dirty="0"/>
              <a:t>Endoscopia nasale a fibre ottiche, terapia sintomatica, valutazione allergologica</a:t>
            </a:r>
          </a:p>
        </p:txBody>
      </p:sp>
      <p:sp>
        <p:nvSpPr>
          <p:cNvPr id="5" name="Rettangolo 4"/>
          <p:cNvSpPr/>
          <p:nvPr>
            <p:custDataLst>
              <p:tags r:id="rId3"/>
            </p:custDataLst>
          </p:nvPr>
        </p:nvSpPr>
        <p:spPr>
          <a:xfrm>
            <a:off x="6172200" y="1825624"/>
            <a:ext cx="5181600" cy="482663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30" y="5880735"/>
            <a:ext cx="53721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88" y="13778"/>
            <a:ext cx="9099024" cy="6844222"/>
          </a:xfrm>
        </p:spPr>
      </p:pic>
    </p:spTree>
    <p:extLst>
      <p:ext uri="{BB962C8B-B14F-4D97-AF65-F5344CB8AC3E}">
        <p14:creationId xmlns:p14="http://schemas.microsoft.com/office/powerpoint/2010/main" val="28415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92" y="0"/>
            <a:ext cx="90773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4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72" y="0"/>
            <a:ext cx="913070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7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14" y="0"/>
            <a:ext cx="9070901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6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55" y="0"/>
            <a:ext cx="8959387" cy="677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0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62" y="0"/>
            <a:ext cx="9095193" cy="684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Ques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Options: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FeFUZhAsobF6nNvA1KnkVvdbcCbNh0CORhCdDtX43Z8F6R/LebnAsNz/BDGRar0ERYDAgna1L8vw1OfRYK0lhF7LfMrMfzWW+8NL5gUzvl7B+opovG2NF5uvpt7vkzJt/+lIVxvdHovpnygNozxtfYfmWu4JLYlvLzgZo88lnOrZnnpIGJRghbQwGkW0gvWb1PsF/HbWo4uK1STrYt5pKWiBfXk3n0yoHnn7sC+VNYN3BtzLtzbKA3DkprPn30UCHeaYs2GiXJRIMTrgUp8oM5tjdSXQyiEgxXgmYzm+GOuvNAh/dzxiBqvORnuZOTR7vzQIf3c8YgagvbZ7hJls/NhAdKnjLl42HKq+0IVja24SUwFg0rr6KW4ADghCbSZNvqdGnHt5xhrmrVghV5a2+/JzxzTtdL9xfnrC7qxGKghsYeI5XqxI+JFxixuhNLlIWnYqOKRtcGO2PAOStleR4cRsRMjnUAoqqscMPKsBGUvJdvX9/bpegF3ETHruQtMFlEUK5qbLIX2nv/aDwGQs7qtIrZuaLoG/W6dRuGMpE62bTP5tgH5bq5IVQBaqphXZ0mxeVLPVf5YqiWHTNvDdJEwVrNGNvkTpeYbEfn4b/BDV2l99I4LKdnGG+v9MlBJQGnYqOKRtcGOwJKcElsHDTsIVQBaqphXZ0+ioHNlUgBVKiWHTNvDdJE8tvu+okCaXeYbEfn4b/BDRwE7/J4SPyQGG+v9MlBJQGnYqOKRtcGOxKLArCMmS1xIVQBaqphXZ3oEwqtq3Q1xKiWHTNvDdJE2MqUSthFsRIhxMT3bOrcZcD8e1WxRaeHSEQiOEdXH0TNNXd4X4oxBKINDHl6ar9hvVQJ2cxiwI/fi5yhaLYCkc++XvK6OwxkGynA2boqeUmcgsknf8D51cbZlL3UY+RxmeekgYlGCFthV6Js5gsLlhubQ9FT5pMNg8EDOIue6UNOukROz+NnMn6JrCFxfWl9gxOuBSnygzkiiVmg43FJuqoG43+vBfvGPVBG340NbPtbl52OvbUAFy5YAAJXBBwdf0ffSMLZFrwKfTEOXE3lnM01d3hfijEEW2U65ZmprN29VAnZzGLAjyenD2p5HRsX7gyoqu28e7nRKLryes6lzIkbQ+S436Uw4Dl2HfPLbnNSHWDgqkXMMuNGBlGHaQpm8mmf5c4/p7wNc9gtUIdm9VgXBRYM3LpumYlhwZVNfsP72qlyHHn1Pfb8uxdY5/G7tp1nDB2AcfKq57cH2//HUpvxqtsdatWc4Dl2HfPLbnNSHWDgqkXMMj8AUfKNzmV/JQCcCKGI2cRYrfqePVu9yxIeUkUh63waJ6cPankdGxffi5yhaLYCkc++XvK6OwxkahpzgR0gH9qW7HTtqWwFfFuXnY69tQAXLlgAAlcEHB1/R99IwtkWvAp9MQ5cTeWcG5tD0VPmkw2DwQM4i57pQ066RE7P42cy8qUj2IuCiVeIQFVYf54DgOA5dh3zy25zUh1g4KpFzDLjRgZRh2kKZvJpn+XOP6e8DXPYLVCHZvVYFwUWDNy6bs01d3hfijEEKW3TR7Rn4kK9VAnZzGLAj2Y7yQ1+fEqFdomxZJsBIQvRKLryes6lzHMgNqTOem7dLNQIxYPbaHj6Hi2bzrFFhtd9hkhHkX7FJaftqSZZAdKyURGCuktnLauXSTrcgCaaQgGHVynqsbzxkft7mzgprJmJYcGVTX7D+9qpchx59T32/LsXWOfxu7adZwwdgHHyque3B9v/x1Kb8arbHWrVnOA5dh3zy25zUh1g4KpFzDLjRgZRh2kKZvJpn+XOP6e8DXPYLVCHZvVYFwUWDNy6bs01d3hfijEEn/PSBkXaY5i3h7ZAi0wIB3lrFb+OjwigbEXhel10ATkR3i5Fe4too9EouvJ6zqXMi11D9ER6P+v2sbGpvTjLrCTs8lDMlYUQ905+6nqNnL46h0yTc4V9A+a/NBPCCHtPyl95VVfiiclZq/WTRSDqdOwqEjR1lGi7J7604BMxGCWiDQx5emq/Yb1UCdnMYsCPZjvJDX58SoXZiBryOEGrKL61HFSrPpftT2yw1GJ4fWBuBRgz+EwmhKcK8Ou7BhpQNCru3gFL14q+tRxUqz6X7SVllTAlou1IkHVVX7v53sI4hm9lUxZ/Cj3vrn/jlN51NPHHzbh5XA2D6GQFuC6Eal1fy7yhaduIbgUYM/hMJoRAKjFEaWgKxaEjkqX/Pfljm04SStTqouknLh47e5Sa6CIaktUwRM2+H6kloS1sEgRrsrBml3LXbv1/YMq9SwpqpZeA9taZ2eqhI5Kl/z35Y1lEhbSTKdVE1+3RvAMrdbAYyTsslLwFV0SDb5ohOEMG7INdVggzNcXL+9FntaOVF0SDb5ohOEMGPnIduQtvAY/zQIf3c8YgasSobJL56N3IF6w++Q9o5XDKq+0IVja24SbJVWvOld+Qa1dw7KNfnWzA/HtVsUWnh55Bn18ai55JRINvmiE4QwbOpw9emRyQUMpgZf/WtiKgBHJbBynPYL7EqGyS+ejdyMlGScTQBoX0sOr9dDZ5pa3A/HtVsUWnhybJVWvOld+QshvHwfD++bTR2RB+jtzu6SIaktUwRM2+xKhskvno3cgodY3/834frcrxfK3ZLLfAHS0fibr/MSPEqGyS+ejdyJSBr+CSR4QQYwa50FowxypamLNpnDeWpRfEWznTfjix/EnoguUD8LTl/KoNDcs6oUiEON2iaKHRKhbevhsQeUFC9uzgOhz1bqlhqzYtYy4m+sOkmEt5i7qLwflQBFebUKYRhl64GmnLaGpe9JhJa7NsHSB0+YsJxt7hIIgd/pvUoSOSpf89+WOrad26IzdyZ16gi2zasVXb8C29ifm4ib9amLNpnDeWpb4ybMC7oMNlaoe4Ll89bAOysiBPt1xhnHR1MkqPE3Ev3LNX9Va6KtG/mVnSAjO4WIOo7X97V9CSH8KFOEjHopNDvLsCDgqoBqLOcI3c9WkS/uerEmi6CLhQVsh19pDFfoStDIudBAB9QFq0UPvW1Cxgs+ARwfl4tdZZ76J8x9oq+k7ESdS3/cNAWrRQ+9bULGCz4BHB+Xi1lMUJiofQCGbalWJAg34RBfEOXU61nFnnNtov1v8VfEQeRVDK3WUnhienD2p5HRsX34ucoWi2ApGpt+hP1H5+mTPcKmMmWNFzPljiBrkr6jx5axW/jo8IoHlrFb+OjwigK9k6qNhXLkrkMvHHcMJ6yW5ObpvRMOXKZJZVm+fm7WJ5TgpYYyCHDfwb+XhBZsJ/7MtSnB/9xbAMXOwEiuCDRzLEuObTYfZKm4cPUB6qEJWrNJuKMcokNXlOClhjIIcNOVlnXCMAQUKDHVMeHfX6wuQy8cdwwnrJKRwgZSMiFwTmi72NDgfAW6X6xxIFVQW/nSuoilzH81MFq33ctQ6Wy/FjQEW3ptExGQELSFE3bJEBXK7zUkXJfQWrfdy1DpbL8WNARbem0TGoMofisK4NX8/GSA9xOQFtBat93LUOlsvxY0BFt6bRMQvbZ7hJls/NhAdKnjLl42EAyPsnBElJkw6KZS61mBv8AOCgXLyww3dYDZb+Ucbr/A6KZS61mBv8wM87McB0jWPNVJNQZru0ZTXgFQgPyNU/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1aqpysnIC9TX53j2ML4wlZEB6OozxFJPXNTDNcDlBSIYK4KP4UzKtm8S9yozkJFbWQ6pWOHJJklsaselbYCYMK4Vhi7VE5U5bpn4k1CW/F7ziomEf3QN3R8v5BnnRIol05t2qEbIE13+FUT6RQGPO+rFKpERd0FnWxcdoSDPFYTM1RgZ/vLHrNpHq8Izgq4ixzhpff+Ig0+H2QUdtsILp848IvW1VpDZb3F749NBq+Df6ycEnC+bcouAV4Rgl/VLRTZEgGhLEpFrAriwbg6BukznqssYpV4jYgamRB5p9UFSftrtvdg/op7/1igcltmOwlLtfj6qX/oTDm4K4JEQtVYWMJD7wxFhBfYG2icXz067+ECFKbgNpO8M3y4jBXAg7ej2yEugAyieATqeSie9nAmw3H/VTzpffZ4DXysTlhCHO7bEg8ND7eVbDKf9utHPOxIpdAPGi9GaaQF7OZHkfXavTCzMfPYGwXUbdCIFq6SzAsa2OYABbeMCKkNIm/BGoPBAziLnulDTrpETs/jZzLypSPYi4KJV4hAVVh/ngOA4Dl2HfPLbnNSHWDgqkXMMuNGBlGHaQpm8mmf5c4/p7wNc9gtUIdm9VgXBRYM3LpumYlhwZVNfsP72qlyHHn1Pfb8uxdY5/G7tp1nDB2AcfKq57cH2//HUsgCSTtyfXhBc2b+Wgz0F3bG260mP8xy7FWJpFX5RkfjTDsfFTpYXHznHsH5SKouxUriww6Bk3brJsXlSz1X+WJ8N15fcyPBz6DVHJmtlUa4dd04eeEHg1aHip27MpYSKi2t4B44BoeEJsXlSz1X+WKQgkX4bf8jev0VhF94V3V+kVTtgkJ7Tyv2eTx27V21Di2t4B44BoeEEh5SRSHrfBqysiBPt1xhnONAu8v9216LTDm4K4JEQtWsSKZ6eItflFQBduV15poVEzlmc/uuGSbftacqsoWzP796Ka647siTs8MY6NfBP59L+mLmXYYvAlDSGCQJ/dbEiOV59vWDzrO2G4fk2z9WdONAu8v9216LTDm4K4JEQtUTsrvNk1dsDHKb2lyGdMlQ9qGSmrl5+qhm0/eY5MuAoYhFIPljUtCQmmnYrXc16ZnR2RB+jtzu6dvw9kb/HhLZbUUiUPiIfYpIJCGPrjEmGeQSEM+jOnewe8yVaXySlfAF1G3QiBaukhSdAldWH4movVQJ2cxiwI/sSKXQDxovRmmkBezmR5H12r0wszHz2BsF1G3QiBaukrdNAKE0g+jYlgOwWX5+7OH72qlyHHn1Pfb8uxdY5/G7tp1nDB2AcfKq57cH2//HUpvxqtsdatWc4Dl2HfPLbnNSHWDgqkXMMj8AUfKNzmV/tOARing7O2u2G4fk2z9WdONAu8v9216LTDm4K4JEQtWsSKZ6eItflFQBduV15poVEzlmc/uuGSbIAkk7cn14QXNm/loM9Bd2xtutJj/McuxkxcPlfLYzhUw7HxU6WFx85x7B+UiqLsVK4sMOgZN269sK6+qDqb+afDdeX3Mjwc+g1RyZrZVGuHXdOHnhB4NWh4qduzKWEiotreAeOAaHhNsK6+qDqb+akIJF+G3/I3r9FYRfeFd1fpFU7YJCe08r9nk8du1dtQ4treAeOAaHhCEoyNjmWJmeBcGBTa6eZNNczMt6i//0X8V2ZJV9ze0H4cx1RAa2HaC42wSg5ymQATPXf9kbEinSVV9QC44BRJfvKAscWcHu8abq41k1nb4gv3oprrjuyJOzwxjo18E/n0v6YuZdhi8CUNIYJAn91sSI5Xn29YPOs7Ybh+TbP1Z040C7y/3bXotMObgrgkRC1axIpnp4i1+UVAF25XXmmhUTOWZz+64ZJsgCSTtyfXhBc2b+Wgz0F3bG260mP8xy7N5UUaWNqIZeTDsfFTpYXHznHsH5SKouxUriww6Bk3brISjI2OZYmZ58N15fcyPBz6DVHJmtlUa4dd04eeEHg1aHip27MpYSKi2t4B44BoeEISjI2OZYmZ6eemWP6LBoNL61HFSrPpftT2yw1GJ4fWBuBRgz+EwmhKcK8Ou7BhpQsfS1R4WEQp1wlHm2B58AS1uSni0Pj1ExG4OfiNie6VWjZ89NqLgahXHXWhjFVim7drr7j/d8CMjRq/H9nY/by1DVRqVNaUBFJ5NeJ+Bkt/3/MS1rmziZmfCo2uFFCYGDOZ8OUfCxg3/0BKRsVb7hScwJo8ixXDVhziomEf3QN3ScDkBk8yImhycWn2CJP5o+It6AdEszR7iJ9qV/+jFubGV860sBfpFkHy3Dj+b6Zoo0SF3UqyB691M6ScgYP3679ASkbFW+4UnZyYVK9JAqqt4+3bQEtAPg5BIQz6M6d7DxsKoedPnGApl+fWmVcUbslLX2rmOuUM+HJ1chJfin7qak46ZxFGZO5x7B+UiqLsVK4sMOgZN26w2xsd+KQDE1vIjOdjR6y9OM+0QITJ7aLSm5SaF+fNZUuBQDHZujJQpDj+2w0T24lkO8uwIOCqgG7rO+tB8p7mO2F9MrG5cpaGbyjHy4Mn5lY0T/C8VoQTeX5/4GFLy0gJhr0LEPY6gjSCQhj64xJhkJlgJA5Eu3hkO8uwIOCqgGevvcHFBqNDOEUbQcNKgYEIy1BYyzQ4K/XJ+YU5PYyf6iDHxb5p8GuMgCkiCkRLv07j7sjm3IP2kKrYbINegl/HgLF9uvGtL8dhtRe8GNdhnp7qHyjeL9pnXspVsMqIbg9W7RZ5Dof8sR9y77Jc6Wg7+lq4KWpjh2Omvxj8ezBI68iM52NHrL07WuJlTU/bzyKhbevhsQeUEf60prjCcRYhtwNHQTC8L39FQ5j0WJvjfdyTZnlY00+ybJVWvOld+Q7P6EfC0fyLh+j0RDzVXbc1CokVM6X48fqroJl7Us8LaRRjXEnf/rSWKXrYYp2mLF5jCgU9BtVDDwj+du9MIfJnYbUXvBjXYZvWxgnumZiWwIVdZGXfdowjwQXqYiTK8Cb1VD2tCtpzBP1oFi1zIk7CbJVWvOld+Ql49eIO7Lbnyt7JNYlukpg0jd9Kj3SaetSCQhj64xJhmZtEQpeai5Fez+hHwtH8i4evvcHFBqNDMPCxbC4XQ89ez+hHwtH8i4FmbsdADXs99BQUBt+Bbq/UgkIY+uMSYZvWxgnumZiWwWZux0ANez33Th6KZlYiHHSCQhj64xJhkt4rp3gqs8KqxGwVFv0cuQJzmiJYkhMcFXZANlCRUKEXRTmfw1IZpLpllGCMQqCZgdoJKDD6Czi/l3M6NtPn/guNiHIUTdTUz1V1RYOlhwoBaTCsKX/1JarKh3ykT6kt/RE9XiYTLUKFDVRqVNaUBFw/qjcW9S0wyRzLwmyIkh0C1dRCZU0l3hTwTXYCRLwv8="/>
  <p:tag name="MENTOGRAPHOPTIONS" val="/piyB5pUgjkR1Mt+wiYOnlO5jXdb7sKbyqvtCFY2tuFeFUZhAsobF6nNvA1KnkVvdbcCbNh0CORhCdDtX43Z8F6R/LebnAsNz/BDGRar0ERYDAgna1L8vw1OfRYK0lhF7LfMrMfzWW+8NL5gUzvl7B+opovG2NF5uvpt7vkzJt/+lIVxvdHovpnygNozxtfYfmWu4JLYlvLzgZo88lnOrZnnpIGJRghbQwGkW0gvWb1PsF/HbWo4uK1STrYt5pKWiBfXk3n0yoHnn7sC+VNYN3BtzLtzbKA3DkprPn30UCHeaYs2GiXJRIMTrgUp8oM5tjdSXQyiEgxXgmYzm+GOuvNAh/dzxiBqvORnuZOTR7vzQIf3c8YgagvbZ7hJls/NhAdKnjLl42HKq+0IVja24SUwFg0rr6KW4ADghCbSZNvqdGnHt5xhrmrVghV5a2+/JzxzTtdL9xfnrC7qxGKghsYeI5XqxI+JFxixuhNLlIWnYqOKRtcGO2PAOStleR4cRsRMjnUAoqqscMPKsBGUvJdvX9/bpegF3ETHruQtMFlEUK5qbLIX2nv/aDwGQs7qtIrZuaLoG/W6dRuGMpE62bTP5tgH5bq5IVQBaqphXZ0mxeVLPVf5YqiWHTNvDdJEwVrNGNvkTpeYbEfn4b/BDV2l99I4LKdnGG+v9MlBJQGnYqOKRtcGOwJKcElsHDTsIVQBaqphXZ0+ioHNlUgBVKiWHTNvDdJE8tvu+okCaXeYbEfn4b/BDRwE7/J4SPyQGG+v9MlBJQGnYqOKRtcGOxKLArCMmS1xIVQBaqphXZ3oEwqtq3Q1xKiWHTNvDdJE2MqUSthFsRIhxMT3bOrcZcD8e1WxRaeHSEQiOEdXH0TNNXd4X4oxBKINDHl6ar9hvVQJ2cxiwI/fi5yhaLYCkc++XvK6OwxkGynA2boqeUmcgsknf8D51cbZlL3UY+RxmeekgYlGCFthV6Js5gsLlhubQ9FT5pMNg8EDOIue6UNOukROz+NnMn6JrCFxfWl9gxOuBSnygzkiiVmg43FJuqoG43+vBfvGPVBG340NbPtbl52OvbUAFy5YAAJXBBwdf0ffSMLZFrwKfTEOXE3lnM01d3hfijEEW2U65ZmprN29VAnZzGLAjyenD2p5HRsX7gyoqu28e7nRKLryes6lzIkbQ+S436Uw4Dl2HfPLbnNSHWDgqkXMMuNGBlGHaQpm8mmf5c4/p7wNc9gtUIdm9VgXBRYM3LpumYlhwZVNfsP72qlyHHn1Pfb8uxdY5/G7tp1nDB2AcfKq57cH2//HUpvxqtsdatWc4Dl2HfPLbnNSHWDgqkXMMj8AUfKNzmV/JQCcCKGI2cRYrfqePVu9yxIeUkUh63waJ6cPankdGxffi5yhaLYCkc++XvK6OwxkahpzgR0gH9qW7HTtqWwFfFuXnY69tQAXLlgAAlcEHB1/R99IwtkWvAp9MQ5cTeWcG5tD0VPmkw2DwQM4i57pQ066RE7P42cy8qUj2IuCiVeIQFVYf54DgOA5dh3zy25zUh1g4KpFzDLjRgZRh2kKZvJpn+XOP6e8DXPYLVCHZvVYFwUWDNy6bs01d3hfijEEKW3TR7Rn4kK9VAnZzGLAj2Y7yQ1+fEqFdomxZJsBIQvRKLryes6lzHMgNqTOem7dLNQIxYPbaHj6Hi2bzrFFhtd9hkhHkX7FJaftqSZZAdKyURGCuktnLauXSTrcgCaaQgGHVynqsbzxkft7mzgprJmJYcGVTX7D+9qpchx59T32/LsXWOfxu7adZwwdgHHyque3B9v/x1Kb8arbHWrVnOA5dh3zy25zUh1g4KpFzDLjRgZRh2kKZvJpn+XOP6e8DXPYLVCHZvVYFwUWDNy6bs01d3hfijEEn/PSBkXaY5i3h7ZAi0wIB3lrFb+OjwigbEXhel10ATkR3i5Fe4too9EouvJ6zqXMi11D9ER6P+v2sbGpvTjLrCTs8lDMlYUQ905+6nqNnL46h0yTc4V9A+a/NBPCCHtPyl95VVfiiclZq/WTRSDqdOwqEjR1lGi7J7604BMxGCWiDQx5emq/Yb1UCdnMYsCPZjvJDX58SoXZiBryOEGrKL61HFSrPpftT2yw1GJ4fWBuBRgz+EwmhKcK8Ou7BhpQNCru3gFL14q+tRxUqz6X7SVllTAlou1IkHVVX7v53sI4hm9lUxZ/Cj3vrn/jlN51NPHHzbh5XA2D6GQFuC6Eal1fy7yhaduIbgUYM/hMJoRAKjFEaWgKxaEjkqX/Pfljm04SStTqouknLh47e5Sa6CIaktUwRM2+H6kloS1sEgRrsrBml3LXbv1/YMq9SwpqpZeA9taZ2eqhI5Kl/z35Y1lEhbSTKdVE1+3RvAMrdbAYyTsslLwFV0SDb5ohOEMG7INdVggzNcXL+9FntaOVF0SDb5ohOEMGPnIduQtvAY/zQIf3c8YgasSobJL56N3IF6w++Q9o5XDKq+0IVja24SbJVWvOld+Qa1dw7KNfnWzA/HtVsUWnh55Bn18ai55JRINvmiE4QwbOpw9emRyQUMpgZf/WtiKgBHJbBynPYL7EqGyS+ejdyMlGScTQBoX0sOr9dDZ5pa3A/HtVsUWnhybJVWvOld+QshvHwfD++bTR2RB+jtzu6SIaktUwRM2+xKhskvno3cgodY3/834frcrxfK3ZLLfAHS0fibr/MSPEqGyS+ejdyJSBr+CSR4QQYwa50FowxypamLNpnDeWpRfEWznTfjix/EnoguUD8LTl/KoNDcs6oUiEON2iaKHRKhbevhsQeUFC9uzgOhz1bqlhqzYtYy4m+sOkmEt5i7qLwflQBFebUKYRhl64GmnLaGpe9JhJa7NsHSB0+YsJxt7hIIgd/pvUoSOSpf89+WOrad26IzdyZ16gi2zasVXb8C29ifm4ib9amLNpnDeWpb4ybMC7oMNlaoe4Ll89bAOysiBPt1xhnHR1MkqPE3Ev3LNX9Va6KtG/mVnSAjO4WIOo7X97V9CSH8KFOEjHopNDvLsCDgqoBqLOcI3c9WkS/uerEmi6CLhQVsh19pDFfoStDIudBAB9QFq0UPvW1Cxgs+ARwfl4tdZZ76J8x9oq+k7ESdS3/cNAWrRQ+9bULGCz4BHB+Xi1lMUJiofQCGbalWJAg34RBfEOXU61nFnnNtov1v8VfEQeRVDK3WUnhienD2p5HRsX34ucoWi2ApGpt+hP1H5+mTPcKmMmWNFzPljiBrkr6jx5axW/jo8IoHlrFb+OjwigK9k6qNhXLkrkMvHHcMJ6yW5ObpvRMOXKZJZVm+fm7WJ5TgpYYyCHDfwb+XhBZsJ/7MtSnB/9xbAMXOwEiuCDRzLEuObTYfZKm4cPUB6qEJWrNJuKMcokNXlOClhjIIcNOVlnXCMAQUKDHVMeHfX6wuQy8cdwwnrJKRwgZSMiFwTmi72NDgfAW6X6xxIFVQW/nSuoilzH81MFq33ctQ6Wy/FjQEW3ptExGQELSFE3bJEBXK7zUkXJfQWrfdy1DpbL8WNARbem0TGoMofisK4NX8/GSA9xOQFtBat93LUOlsvxY0BFt6bRMQvbZ7hJls/NhAdKnjLl42EAyPsnBElJkw6KZS61mBv8AOCgXLyww3dYDZb+Ucbr/A6KZS61mBv8wM87McB0jWPNVJNQZru0ZTXgFQgPyNU/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72</Words>
  <Application>Microsoft Office PowerPoint</Application>
  <PresentationFormat>Personalizzato</PresentationFormat>
  <Paragraphs>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Secondo voi qual è l‘iter clinico-diagnostico più adeguato  in caso di ostruzione nasale da sospetta rinopatia allergica?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rafvit@outlook.it</dc:creator>
  <cp:lastModifiedBy>Ospiti</cp:lastModifiedBy>
  <cp:revision>7</cp:revision>
  <dcterms:created xsi:type="dcterms:W3CDTF">2017-04-30T15:34:37Z</dcterms:created>
  <dcterms:modified xsi:type="dcterms:W3CDTF">2017-05-13T11:55:55Z</dcterms:modified>
</cp:coreProperties>
</file>